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2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3.xml" ContentType="application/vnd.openxmlformats-officedocument.theme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theme/theme4.xml" ContentType="application/vnd.openxmlformats-officedocument.theme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theme/theme5.xml" ContentType="application/vnd.openxmlformats-officedocument.theme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theme/theme6.xml" ContentType="application/vnd.openxmlformats-officedocument.theme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theme/theme7.xml" ContentType="application/vnd.openxmlformats-officedocument.theme+xml"/>
  <Override PartName="/ppt/slideLayouts/slideLayout339.xml" ContentType="application/vnd.openxmlformats-officedocument.presentationml.slideLayout+xml"/>
  <Override PartName="/ppt/theme/theme8.xml" ContentType="application/vnd.openxmlformats-officedocument.theme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713" r:id="rId4"/>
    <p:sldMasterId id="2147485763" r:id="rId5"/>
    <p:sldMasterId id="2147485813" r:id="rId6"/>
    <p:sldMasterId id="2147485849" r:id="rId7"/>
    <p:sldMasterId id="2147485899" r:id="rId8"/>
    <p:sldMasterId id="2147485948" r:id="rId9"/>
    <p:sldMasterId id="2147486059" r:id="rId10"/>
    <p:sldMasterId id="2147486164" r:id="rId11"/>
    <p:sldMasterId id="2147486166" r:id="rId12"/>
  </p:sldMasterIdLst>
  <p:notesMasterIdLst>
    <p:notesMasterId r:id="rId23"/>
  </p:notesMasterIdLst>
  <p:handoutMasterIdLst>
    <p:handoutMasterId r:id="rId24"/>
  </p:handoutMasterIdLst>
  <p:sldIdLst>
    <p:sldId id="2147479625" r:id="rId13"/>
    <p:sldId id="264" r:id="rId14"/>
    <p:sldId id="2147483638" r:id="rId15"/>
    <p:sldId id="2147483643" r:id="rId16"/>
    <p:sldId id="342" r:id="rId17"/>
    <p:sldId id="2147483639" r:id="rId18"/>
    <p:sldId id="2147483641" r:id="rId19"/>
    <p:sldId id="2147483642" r:id="rId20"/>
    <p:sldId id="263" r:id="rId21"/>
    <p:sldId id="2147483640" r:id="rId22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ECE112A-041A-1327-7C48-6A1E70772ACB}" name="Henk Boelman" initials="HB" userId="S::heboelma@microsoft.com::f54986e4-1d4b-42c0-8eb0-f235c40ca989" providerId="AD"/>
  <p188:author id="{11A94142-2807-5616-1C95-10EBA1A9ECFD}" name="Amy Boyd" initials="AB" userId="S::amynic@microsoft.com::366d22d8-720b-4595-ab72-12274fa2ff31" providerId="AD"/>
  <p188:author id="{5BC0F952-9CBA-ED3C-1BFD-7D92F64E8C8C}" name="Gustavo Cordido" initials="GC" userId="S::gcordido@microsoft.com::39708348-43cf-470e-b338-9ec14019c13b" providerId="AD"/>
  <p188:author id="{C76DA190-0DE9-2488-91D2-1065346A264D}" name="Maren Mott (DYNAMIC EVENTS INC)" initials="MI" userId="S::v-mamott@microsoft.com::5535cbce-0a03-4bca-86b5-a4dd73d2dc1e" providerId="AD"/>
  <p188:author id="{E1C0D795-8C2C-58C7-4B82-2B60E52E0FCF}" name="Sonal Mistry" initials="SM" userId="S::somistry@microsoft.com::b427a3d0-6528-4b2e-956a-a4e9d7ad11d4" providerId="AD"/>
  <p188:author id="{469CE1CC-7AD3-6653-F4A2-FA24F25771BC}" name="Marc Baiza" initials="MB" userId="S::marcbaiza@microsoft.com::9ac938fc-ca96-4b31-8331-7053e87a7d20" providerId="AD"/>
  <p188:author id="{33C85DD2-0B21-7C4B-5F95-66271721D87A}" name="Alyssa Ames (DYNAMIC EVENTS INC)" initials="AA" userId="S::v-alyjones@microsoft.com::58f679e5-ed98-4ef2-abc3-9405ea05e810" providerId="AD"/>
  <p188:author id="{6AFA61D8-796F-555E-A395-B33F90AAF99E}" name="Monica Lueder" initials="ML" userId="S::monical@microsoft.com::75969e72-ba9c-4e32-a4ac-c8f3aeff9ba2" providerId="AD"/>
  <p188:author id="{94682DF6-4053-3668-A952-ECE1D1DD25BA}" name="Isabella Cinello" initials="" userId="S::isabella@stinson.co::1855ea1f-a25b-4f99-a078-f7265064033d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1F2C"/>
    <a:srgbClr val="2C2262"/>
    <a:srgbClr val="4B1F40"/>
    <a:srgbClr val="F8EFE0"/>
    <a:srgbClr val="828C95"/>
    <a:srgbClr val="867F7E"/>
    <a:srgbClr val="010010"/>
    <a:srgbClr val="FDFDF5"/>
    <a:srgbClr val="2277D4"/>
    <a:srgbClr val="FF5C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40"/>
    <p:restoredTop sz="91503" autoAdjust="0"/>
  </p:normalViewPr>
  <p:slideViewPr>
    <p:cSldViewPr snapToGrid="0">
      <p:cViewPr varScale="1">
        <p:scale>
          <a:sx n="92" d="100"/>
          <a:sy n="92" d="100"/>
        </p:scale>
        <p:origin x="3259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9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3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7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lobal AI Community" userId="593ae9e3-a616-477a-8a70-3e85b84f643a" providerId="ADAL" clId="{988B92D9-1302-AA44-8B2C-CE67178F8AB4}"/>
    <pc:docChg chg="custSel addSld delSld modSld delMainMaster delSection modSection">
      <pc:chgData name="Global AI Community" userId="593ae9e3-a616-477a-8a70-3e85b84f643a" providerId="ADAL" clId="{988B92D9-1302-AA44-8B2C-CE67178F8AB4}" dt="2025-02-02T16:11:18.734" v="107" actId="478"/>
      <pc:docMkLst>
        <pc:docMk/>
      </pc:docMkLst>
      <pc:sldChg chg="del">
        <pc:chgData name="Global AI Community" userId="593ae9e3-a616-477a-8a70-3e85b84f643a" providerId="ADAL" clId="{988B92D9-1302-AA44-8B2C-CE67178F8AB4}" dt="2025-02-02T16:09:27.640" v="100" actId="2696"/>
        <pc:sldMkLst>
          <pc:docMk/>
          <pc:sldMk cId="3200640238" sldId="256"/>
        </pc:sldMkLst>
      </pc:sldChg>
      <pc:sldChg chg="del">
        <pc:chgData name="Global AI Community" userId="593ae9e3-a616-477a-8a70-3e85b84f643a" providerId="ADAL" clId="{988B92D9-1302-AA44-8B2C-CE67178F8AB4}" dt="2025-02-02T16:08:26.541" v="86" actId="2696"/>
        <pc:sldMkLst>
          <pc:docMk/>
          <pc:sldMk cId="1329665281" sldId="257"/>
        </pc:sldMkLst>
      </pc:sldChg>
      <pc:sldChg chg="delSp del mod delAnim">
        <pc:chgData name="Global AI Community" userId="593ae9e3-a616-477a-8a70-3e85b84f643a" providerId="ADAL" clId="{988B92D9-1302-AA44-8B2C-CE67178F8AB4}" dt="2025-02-02T16:08:55.878" v="95" actId="2696"/>
        <pc:sldMkLst>
          <pc:docMk/>
          <pc:sldMk cId="2613077806" sldId="258"/>
        </pc:sldMkLst>
      </pc:sldChg>
      <pc:sldChg chg="del">
        <pc:chgData name="Global AI Community" userId="593ae9e3-a616-477a-8a70-3e85b84f643a" providerId="ADAL" clId="{988B92D9-1302-AA44-8B2C-CE67178F8AB4}" dt="2025-02-02T16:08:26.553" v="88" actId="2696"/>
        <pc:sldMkLst>
          <pc:docMk/>
          <pc:sldMk cId="872124985" sldId="260"/>
        </pc:sldMkLst>
      </pc:sldChg>
      <pc:sldChg chg="del">
        <pc:chgData name="Global AI Community" userId="593ae9e3-a616-477a-8a70-3e85b84f643a" providerId="ADAL" clId="{988B92D9-1302-AA44-8B2C-CE67178F8AB4}" dt="2025-02-02T16:08:26.492" v="74" actId="2696"/>
        <pc:sldMkLst>
          <pc:docMk/>
          <pc:sldMk cId="3316049996" sldId="262"/>
        </pc:sldMkLst>
      </pc:sldChg>
      <pc:sldChg chg="addSp delSp modSp mod delAnim modAnim">
        <pc:chgData name="Global AI Community" userId="593ae9e3-a616-477a-8a70-3e85b84f643a" providerId="ADAL" clId="{988B92D9-1302-AA44-8B2C-CE67178F8AB4}" dt="2025-02-02T16:10:03.730" v="105" actId="1076"/>
        <pc:sldMkLst>
          <pc:docMk/>
          <pc:sldMk cId="2976258990" sldId="264"/>
        </pc:sldMkLst>
        <pc:spChg chg="mod">
          <ac:chgData name="Global AI Community" userId="593ae9e3-a616-477a-8a70-3e85b84f643a" providerId="ADAL" clId="{988B92D9-1302-AA44-8B2C-CE67178F8AB4}" dt="2025-02-02T16:10:03.730" v="105" actId="1076"/>
          <ac:spMkLst>
            <pc:docMk/>
            <pc:sldMk cId="2976258990" sldId="264"/>
            <ac:spMk id="12" creationId="{5E00E843-2D03-27BC-43CA-9F66BBE50160}"/>
          </ac:spMkLst>
        </pc:spChg>
        <pc:spChg chg="mod">
          <ac:chgData name="Global AI Community" userId="593ae9e3-a616-477a-8a70-3e85b84f643a" providerId="ADAL" clId="{988B92D9-1302-AA44-8B2C-CE67178F8AB4}" dt="2025-02-02T16:10:03.730" v="105" actId="1076"/>
          <ac:spMkLst>
            <pc:docMk/>
            <pc:sldMk cId="2976258990" sldId="264"/>
            <ac:spMk id="13" creationId="{C8BC3CF6-2582-7DB2-3BEB-9C4F1C4F8407}"/>
          </ac:spMkLst>
        </pc:spChg>
        <pc:spChg chg="mod">
          <ac:chgData name="Global AI Community" userId="593ae9e3-a616-477a-8a70-3e85b84f643a" providerId="ADAL" clId="{988B92D9-1302-AA44-8B2C-CE67178F8AB4}" dt="2025-02-02T16:10:03.730" v="105" actId="1076"/>
          <ac:spMkLst>
            <pc:docMk/>
            <pc:sldMk cId="2976258990" sldId="264"/>
            <ac:spMk id="14" creationId="{DF9389D4-DC4C-8736-443B-C4FDBCEDF76B}"/>
          </ac:spMkLst>
        </pc:spChg>
        <pc:picChg chg="mod">
          <ac:chgData name="Global AI Community" userId="593ae9e3-a616-477a-8a70-3e85b84f643a" providerId="ADAL" clId="{988B92D9-1302-AA44-8B2C-CE67178F8AB4}" dt="2025-02-02T16:10:03.730" v="105" actId="1076"/>
          <ac:picMkLst>
            <pc:docMk/>
            <pc:sldMk cId="2976258990" sldId="264"/>
            <ac:picMk id="10" creationId="{3BE5BBEA-F253-9F4C-9FF9-13861074443F}"/>
          </ac:picMkLst>
        </pc:picChg>
      </pc:sldChg>
      <pc:sldChg chg="del">
        <pc:chgData name="Global AI Community" userId="593ae9e3-a616-477a-8a70-3e85b84f643a" providerId="ADAL" clId="{988B92D9-1302-AA44-8B2C-CE67178F8AB4}" dt="2025-02-02T16:08:26.483" v="67" actId="2696"/>
        <pc:sldMkLst>
          <pc:docMk/>
          <pc:sldMk cId="1951725652" sldId="267"/>
        </pc:sldMkLst>
      </pc:sldChg>
      <pc:sldChg chg="del">
        <pc:chgData name="Global AI Community" userId="593ae9e3-a616-477a-8a70-3e85b84f643a" providerId="ADAL" clId="{988B92D9-1302-AA44-8B2C-CE67178F8AB4}" dt="2025-02-02T16:08:26.497" v="78" actId="2696"/>
        <pc:sldMkLst>
          <pc:docMk/>
          <pc:sldMk cId="2352248262" sldId="273"/>
        </pc:sldMkLst>
      </pc:sldChg>
      <pc:sldChg chg="del">
        <pc:chgData name="Global AI Community" userId="593ae9e3-a616-477a-8a70-3e85b84f643a" providerId="ADAL" clId="{988B92D9-1302-AA44-8B2C-CE67178F8AB4}" dt="2025-02-02T16:08:26.504" v="79" actId="2696"/>
        <pc:sldMkLst>
          <pc:docMk/>
          <pc:sldMk cId="1693541123" sldId="274"/>
        </pc:sldMkLst>
      </pc:sldChg>
      <pc:sldChg chg="delSp mod delAnim">
        <pc:chgData name="Global AI Community" userId="593ae9e3-a616-477a-8a70-3e85b84f643a" providerId="ADAL" clId="{988B92D9-1302-AA44-8B2C-CE67178F8AB4}" dt="2025-02-02T16:11:18.734" v="107" actId="478"/>
        <pc:sldMkLst>
          <pc:docMk/>
          <pc:sldMk cId="3412681087" sldId="277"/>
        </pc:sldMkLst>
      </pc:sldChg>
      <pc:sldChg chg="del">
        <pc:chgData name="Global AI Community" userId="593ae9e3-a616-477a-8a70-3e85b84f643a" providerId="ADAL" clId="{988B92D9-1302-AA44-8B2C-CE67178F8AB4}" dt="2025-02-02T16:09:23.559" v="98" actId="2696"/>
        <pc:sldMkLst>
          <pc:docMk/>
          <pc:sldMk cId="181336204" sldId="278"/>
        </pc:sldMkLst>
      </pc:sldChg>
      <pc:sldChg chg="del">
        <pc:chgData name="Global AI Community" userId="593ae9e3-a616-477a-8a70-3e85b84f643a" providerId="ADAL" clId="{988B92D9-1302-AA44-8B2C-CE67178F8AB4}" dt="2025-02-02T16:08:26.459" v="56" actId="2696"/>
        <pc:sldMkLst>
          <pc:docMk/>
          <pc:sldMk cId="1481739062" sldId="279"/>
        </pc:sldMkLst>
      </pc:sldChg>
      <pc:sldChg chg="del">
        <pc:chgData name="Global AI Community" userId="593ae9e3-a616-477a-8a70-3e85b84f643a" providerId="ADAL" clId="{988B92D9-1302-AA44-8B2C-CE67178F8AB4}" dt="2025-02-02T16:08:35.122" v="91" actId="2696"/>
        <pc:sldMkLst>
          <pc:docMk/>
          <pc:sldMk cId="513847139" sldId="280"/>
        </pc:sldMkLst>
      </pc:sldChg>
      <pc:sldChg chg="del">
        <pc:chgData name="Global AI Community" userId="593ae9e3-a616-477a-8a70-3e85b84f643a" providerId="ADAL" clId="{988B92D9-1302-AA44-8B2C-CE67178F8AB4}" dt="2025-02-02T16:08:35.130" v="92" actId="2696"/>
        <pc:sldMkLst>
          <pc:docMk/>
          <pc:sldMk cId="1563147420" sldId="281"/>
        </pc:sldMkLst>
      </pc:sldChg>
      <pc:sldChg chg="modSp">
        <pc:chgData name="Global AI Community" userId="593ae9e3-a616-477a-8a70-3e85b84f643a" providerId="ADAL" clId="{988B92D9-1302-AA44-8B2C-CE67178F8AB4}" dt="2025-02-02T16:07:03.949" v="51"/>
        <pc:sldMkLst>
          <pc:docMk/>
          <pc:sldMk cId="1622566876" sldId="282"/>
        </pc:sldMkLst>
        <pc:spChg chg="mod">
          <ac:chgData name="Global AI Community" userId="593ae9e3-a616-477a-8a70-3e85b84f643a" providerId="ADAL" clId="{988B92D9-1302-AA44-8B2C-CE67178F8AB4}" dt="2025-02-02T16:07:03.949" v="51"/>
          <ac:spMkLst>
            <pc:docMk/>
            <pc:sldMk cId="1622566876" sldId="282"/>
            <ac:spMk id="3" creationId="{79E696DA-6F21-9FBF-3C79-17726602911D}"/>
          </ac:spMkLst>
        </pc:spChg>
      </pc:sldChg>
      <pc:sldChg chg="del">
        <pc:chgData name="Global AI Community" userId="593ae9e3-a616-477a-8a70-3e85b84f643a" providerId="ADAL" clId="{988B92D9-1302-AA44-8B2C-CE67178F8AB4}" dt="2025-02-02T16:08:26.435" v="54" actId="2696"/>
        <pc:sldMkLst>
          <pc:docMk/>
          <pc:sldMk cId="1881640087" sldId="283"/>
        </pc:sldMkLst>
      </pc:sldChg>
      <pc:sldChg chg="del">
        <pc:chgData name="Global AI Community" userId="593ae9e3-a616-477a-8a70-3e85b84f643a" providerId="ADAL" clId="{988B92D9-1302-AA44-8B2C-CE67178F8AB4}" dt="2025-02-02T16:03:50.235" v="5" actId="2696"/>
        <pc:sldMkLst>
          <pc:docMk/>
          <pc:sldMk cId="661370570" sldId="290"/>
        </pc:sldMkLst>
      </pc:sldChg>
      <pc:sldChg chg="del">
        <pc:chgData name="Global AI Community" userId="593ae9e3-a616-477a-8a70-3e85b84f643a" providerId="ADAL" clId="{988B92D9-1302-AA44-8B2C-CE67178F8AB4}" dt="2025-02-02T16:09:46.084" v="101" actId="2696"/>
        <pc:sldMkLst>
          <pc:docMk/>
          <pc:sldMk cId="3469371075" sldId="360"/>
        </pc:sldMkLst>
      </pc:sldChg>
      <pc:sldChg chg="del">
        <pc:chgData name="Global AI Community" userId="593ae9e3-a616-477a-8a70-3e85b84f643a" providerId="ADAL" clId="{988B92D9-1302-AA44-8B2C-CE67178F8AB4}" dt="2025-02-02T16:08:26.486" v="70" actId="2696"/>
        <pc:sldMkLst>
          <pc:docMk/>
          <pc:sldMk cId="3178141254" sldId="398"/>
        </pc:sldMkLst>
      </pc:sldChg>
      <pc:sldChg chg="del">
        <pc:chgData name="Global AI Community" userId="593ae9e3-a616-477a-8a70-3e85b84f643a" providerId="ADAL" clId="{988B92D9-1302-AA44-8B2C-CE67178F8AB4}" dt="2025-02-02T16:03:50.231" v="4" actId="2696"/>
        <pc:sldMkLst>
          <pc:docMk/>
          <pc:sldMk cId="1795078537" sldId="1661"/>
        </pc:sldMkLst>
      </pc:sldChg>
      <pc:sldChg chg="del">
        <pc:chgData name="Global AI Community" userId="593ae9e3-a616-477a-8a70-3e85b84f643a" providerId="ADAL" clId="{988B92D9-1302-AA44-8B2C-CE67178F8AB4}" dt="2025-02-02T16:07:15.391" v="53" actId="2696"/>
        <pc:sldMkLst>
          <pc:docMk/>
          <pc:sldMk cId="2334745238" sldId="2076138189"/>
        </pc:sldMkLst>
      </pc:sldChg>
      <pc:sldChg chg="del">
        <pc:chgData name="Global AI Community" userId="593ae9e3-a616-477a-8a70-3e85b84f643a" providerId="ADAL" clId="{988B92D9-1302-AA44-8B2C-CE67178F8AB4}" dt="2025-02-02T16:08:26.538" v="85" actId="2696"/>
        <pc:sldMkLst>
          <pc:docMk/>
          <pc:sldMk cId="2466527017" sldId="2147479107"/>
        </pc:sldMkLst>
      </pc:sldChg>
      <pc:sldChg chg="del">
        <pc:chgData name="Global AI Community" userId="593ae9e3-a616-477a-8a70-3e85b84f643a" providerId="ADAL" clId="{988B92D9-1302-AA44-8B2C-CE67178F8AB4}" dt="2025-02-02T16:03:50.227" v="3" actId="2696"/>
        <pc:sldMkLst>
          <pc:docMk/>
          <pc:sldMk cId="2399508342" sldId="2147479525"/>
        </pc:sldMkLst>
      </pc:sldChg>
      <pc:sldChg chg="del">
        <pc:chgData name="Global AI Community" userId="593ae9e3-a616-477a-8a70-3e85b84f643a" providerId="ADAL" clId="{988B92D9-1302-AA44-8B2C-CE67178F8AB4}" dt="2025-02-02T16:08:26.510" v="83" actId="2696"/>
        <pc:sldMkLst>
          <pc:docMk/>
          <pc:sldMk cId="2698144446" sldId="2147479569"/>
        </pc:sldMkLst>
      </pc:sldChg>
      <pc:sldChg chg="del">
        <pc:chgData name="Global AI Community" userId="593ae9e3-a616-477a-8a70-3e85b84f643a" providerId="ADAL" clId="{988B92D9-1302-AA44-8B2C-CE67178F8AB4}" dt="2025-02-02T16:08:26.496" v="77" actId="2696"/>
        <pc:sldMkLst>
          <pc:docMk/>
          <pc:sldMk cId="2131004391" sldId="2147479570"/>
        </pc:sldMkLst>
      </pc:sldChg>
      <pc:sldChg chg="modSp add del mod setBg">
        <pc:chgData name="Global AI Community" userId="593ae9e3-a616-477a-8a70-3e85b84f643a" providerId="ADAL" clId="{988B92D9-1302-AA44-8B2C-CE67178F8AB4}" dt="2025-02-02T16:04:26.847" v="9" actId="1076"/>
        <pc:sldMkLst>
          <pc:docMk/>
          <pc:sldMk cId="2484095459" sldId="2147479625"/>
        </pc:sldMkLst>
        <pc:spChg chg="mod">
          <ac:chgData name="Global AI Community" userId="593ae9e3-a616-477a-8a70-3e85b84f643a" providerId="ADAL" clId="{988B92D9-1302-AA44-8B2C-CE67178F8AB4}" dt="2025-02-02T16:04:26.847" v="9" actId="1076"/>
          <ac:spMkLst>
            <pc:docMk/>
            <pc:sldMk cId="2484095459" sldId="2147479625"/>
            <ac:spMk id="4" creationId="{00000000-0000-0000-0000-000000000000}"/>
          </ac:spMkLst>
        </pc:spChg>
      </pc:sldChg>
      <pc:sldChg chg="del">
        <pc:chgData name="Global AI Community" userId="593ae9e3-a616-477a-8a70-3e85b84f643a" providerId="ADAL" clId="{988B92D9-1302-AA44-8B2C-CE67178F8AB4}" dt="2025-02-02T16:08:26.493" v="75" actId="2696"/>
        <pc:sldMkLst>
          <pc:docMk/>
          <pc:sldMk cId="2231368705" sldId="2147482253"/>
        </pc:sldMkLst>
      </pc:sldChg>
      <pc:sldChg chg="del">
        <pc:chgData name="Global AI Community" userId="593ae9e3-a616-477a-8a70-3e85b84f643a" providerId="ADAL" clId="{988B92D9-1302-AA44-8B2C-CE67178F8AB4}" dt="2025-02-02T16:08:26.485" v="69" actId="2696"/>
        <pc:sldMkLst>
          <pc:docMk/>
          <pc:sldMk cId="3605639067" sldId="2147482311"/>
        </pc:sldMkLst>
      </pc:sldChg>
      <pc:sldChg chg="del">
        <pc:chgData name="Global AI Community" userId="593ae9e3-a616-477a-8a70-3e85b84f643a" providerId="ADAL" clId="{988B92D9-1302-AA44-8B2C-CE67178F8AB4}" dt="2025-02-02T16:08:26.507" v="80" actId="2696"/>
        <pc:sldMkLst>
          <pc:docMk/>
          <pc:sldMk cId="657175757" sldId="2147482335"/>
        </pc:sldMkLst>
      </pc:sldChg>
      <pc:sldChg chg="del">
        <pc:chgData name="Global AI Community" userId="593ae9e3-a616-477a-8a70-3e85b84f643a" providerId="ADAL" clId="{988B92D9-1302-AA44-8B2C-CE67178F8AB4}" dt="2025-02-02T16:08:26.509" v="82" actId="2696"/>
        <pc:sldMkLst>
          <pc:docMk/>
          <pc:sldMk cId="462422594" sldId="2147482336"/>
        </pc:sldMkLst>
      </pc:sldChg>
      <pc:sldChg chg="del">
        <pc:chgData name="Global AI Community" userId="593ae9e3-a616-477a-8a70-3e85b84f643a" providerId="ADAL" clId="{988B92D9-1302-AA44-8B2C-CE67178F8AB4}" dt="2025-02-02T16:08:26.477" v="64" actId="2696"/>
        <pc:sldMkLst>
          <pc:docMk/>
          <pc:sldMk cId="1403038441" sldId="2147482337"/>
        </pc:sldMkLst>
      </pc:sldChg>
      <pc:sldChg chg="del">
        <pc:chgData name="Global AI Community" userId="593ae9e3-a616-477a-8a70-3e85b84f643a" providerId="ADAL" clId="{988B92D9-1302-AA44-8B2C-CE67178F8AB4}" dt="2025-02-02T16:08:26.480" v="65" actId="2696"/>
        <pc:sldMkLst>
          <pc:docMk/>
          <pc:sldMk cId="24745565" sldId="2147482338"/>
        </pc:sldMkLst>
      </pc:sldChg>
      <pc:sldChg chg="del">
        <pc:chgData name="Global AI Community" userId="593ae9e3-a616-477a-8a70-3e85b84f643a" providerId="ADAL" clId="{988B92D9-1302-AA44-8B2C-CE67178F8AB4}" dt="2025-02-02T16:08:26.463" v="58" actId="2696"/>
        <pc:sldMkLst>
          <pc:docMk/>
          <pc:sldMk cId="412461023" sldId="2147482339"/>
        </pc:sldMkLst>
      </pc:sldChg>
      <pc:sldChg chg="del">
        <pc:chgData name="Global AI Community" userId="593ae9e3-a616-477a-8a70-3e85b84f643a" providerId="ADAL" clId="{988B92D9-1302-AA44-8B2C-CE67178F8AB4}" dt="2025-02-02T16:08:26.487" v="71" actId="2696"/>
        <pc:sldMkLst>
          <pc:docMk/>
          <pc:sldMk cId="199015815" sldId="2147482340"/>
        </pc:sldMkLst>
      </pc:sldChg>
      <pc:sldChg chg="del">
        <pc:chgData name="Global AI Community" userId="593ae9e3-a616-477a-8a70-3e85b84f643a" providerId="ADAL" clId="{988B92D9-1302-AA44-8B2C-CE67178F8AB4}" dt="2025-02-02T16:08:26.560" v="89" actId="2696"/>
        <pc:sldMkLst>
          <pc:docMk/>
          <pc:sldMk cId="3227609227" sldId="2147482341"/>
        </pc:sldMkLst>
      </pc:sldChg>
      <pc:sldChg chg="del">
        <pc:chgData name="Global AI Community" userId="593ae9e3-a616-477a-8a70-3e85b84f643a" providerId="ADAL" clId="{988B92D9-1302-AA44-8B2C-CE67178F8AB4}" dt="2025-02-02T16:08:26.470" v="60" actId="2696"/>
        <pc:sldMkLst>
          <pc:docMk/>
          <pc:sldMk cId="3012446628" sldId="2147482342"/>
        </pc:sldMkLst>
      </pc:sldChg>
      <pc:sldChg chg="del">
        <pc:chgData name="Global AI Community" userId="593ae9e3-a616-477a-8a70-3e85b84f643a" providerId="ADAL" clId="{988B92D9-1302-AA44-8B2C-CE67178F8AB4}" dt="2025-02-02T16:08:26.489" v="72" actId="2696"/>
        <pc:sldMkLst>
          <pc:docMk/>
          <pc:sldMk cId="1385809750" sldId="2147482343"/>
        </pc:sldMkLst>
      </pc:sldChg>
      <pc:sldChg chg="del">
        <pc:chgData name="Global AI Community" userId="593ae9e3-a616-477a-8a70-3e85b84f643a" providerId="ADAL" clId="{988B92D9-1302-AA44-8B2C-CE67178F8AB4}" dt="2025-02-02T16:08:26.475" v="63" actId="2696"/>
        <pc:sldMkLst>
          <pc:docMk/>
          <pc:sldMk cId="3011881877" sldId="2147482344"/>
        </pc:sldMkLst>
      </pc:sldChg>
      <pc:sldChg chg="del">
        <pc:chgData name="Global AI Community" userId="593ae9e3-a616-477a-8a70-3e85b84f643a" providerId="ADAL" clId="{988B92D9-1302-AA44-8B2C-CE67178F8AB4}" dt="2025-02-02T16:08:26.474" v="62" actId="2696"/>
        <pc:sldMkLst>
          <pc:docMk/>
          <pc:sldMk cId="3642033794" sldId="2147482346"/>
        </pc:sldMkLst>
      </pc:sldChg>
      <pc:sldChg chg="del">
        <pc:chgData name="Global AI Community" userId="593ae9e3-a616-477a-8a70-3e85b84f643a" providerId="ADAL" clId="{988B92D9-1302-AA44-8B2C-CE67178F8AB4}" dt="2025-02-02T16:08:26.537" v="84" actId="2696"/>
        <pc:sldMkLst>
          <pc:docMk/>
          <pc:sldMk cId="1001215304" sldId="2147482347"/>
        </pc:sldMkLst>
      </pc:sldChg>
      <pc:sldChg chg="del">
        <pc:chgData name="Global AI Community" userId="593ae9e3-a616-477a-8a70-3e85b84f643a" providerId="ADAL" clId="{988B92D9-1302-AA44-8B2C-CE67178F8AB4}" dt="2025-02-02T16:09:25.181" v="99" actId="2696"/>
        <pc:sldMkLst>
          <pc:docMk/>
          <pc:sldMk cId="784958638" sldId="2147482348"/>
        </pc:sldMkLst>
      </pc:sldChg>
      <pc:sldChg chg="del">
        <pc:chgData name="Global AI Community" userId="593ae9e3-a616-477a-8a70-3e85b84f643a" providerId="ADAL" clId="{988B92D9-1302-AA44-8B2C-CE67178F8AB4}" dt="2025-02-02T16:08:26.484" v="68" actId="2696"/>
        <pc:sldMkLst>
          <pc:docMk/>
          <pc:sldMk cId="736751130" sldId="2147482350"/>
        </pc:sldMkLst>
      </pc:sldChg>
      <pc:sldChg chg="del">
        <pc:chgData name="Global AI Community" userId="593ae9e3-a616-477a-8a70-3e85b84f643a" providerId="ADAL" clId="{988B92D9-1302-AA44-8B2C-CE67178F8AB4}" dt="2025-02-02T16:08:26.495" v="76" actId="2696"/>
        <pc:sldMkLst>
          <pc:docMk/>
          <pc:sldMk cId="2541883628" sldId="2147482504"/>
        </pc:sldMkLst>
      </pc:sldChg>
      <pc:sldChg chg="del">
        <pc:chgData name="Global AI Community" userId="593ae9e3-a616-477a-8a70-3e85b84f643a" providerId="ADAL" clId="{988B92D9-1302-AA44-8B2C-CE67178F8AB4}" dt="2025-02-02T16:08:26.468" v="59" actId="2696"/>
        <pc:sldMkLst>
          <pc:docMk/>
          <pc:sldMk cId="2007676010" sldId="2147482505"/>
        </pc:sldMkLst>
      </pc:sldChg>
      <pc:sldChg chg="del">
        <pc:chgData name="Global AI Community" userId="593ae9e3-a616-477a-8a70-3e85b84f643a" providerId="ADAL" clId="{988B92D9-1302-AA44-8B2C-CE67178F8AB4}" dt="2025-02-02T16:08:26.508" v="81" actId="2696"/>
        <pc:sldMkLst>
          <pc:docMk/>
          <pc:sldMk cId="3810490397" sldId="2147482798"/>
        </pc:sldMkLst>
      </pc:sldChg>
      <pc:sldChg chg="del">
        <pc:chgData name="Global AI Community" userId="593ae9e3-a616-477a-8a70-3e85b84f643a" providerId="ADAL" clId="{988B92D9-1302-AA44-8B2C-CE67178F8AB4}" dt="2025-02-02T16:08:26.543" v="87" actId="2696"/>
        <pc:sldMkLst>
          <pc:docMk/>
          <pc:sldMk cId="1101977555" sldId="2147483642"/>
        </pc:sldMkLst>
      </pc:sldChg>
      <pc:sldChg chg="del">
        <pc:chgData name="Global AI Community" userId="593ae9e3-a616-477a-8a70-3e85b84f643a" providerId="ADAL" clId="{988B92D9-1302-AA44-8B2C-CE67178F8AB4}" dt="2025-02-02T16:08:26.482" v="66" actId="2696"/>
        <pc:sldMkLst>
          <pc:docMk/>
          <pc:sldMk cId="512172101" sldId="2147483644"/>
        </pc:sldMkLst>
      </pc:sldChg>
      <pc:sldChg chg="del">
        <pc:chgData name="Global AI Community" userId="593ae9e3-a616-477a-8a70-3e85b84f643a" providerId="ADAL" clId="{988B92D9-1302-AA44-8B2C-CE67178F8AB4}" dt="2025-02-02T16:08:26.490" v="73" actId="2696"/>
        <pc:sldMkLst>
          <pc:docMk/>
          <pc:sldMk cId="4135802457" sldId="2147483645"/>
        </pc:sldMkLst>
      </pc:sldChg>
      <pc:sldChg chg="del">
        <pc:chgData name="Global AI Community" userId="593ae9e3-a616-477a-8a70-3e85b84f643a" providerId="ADAL" clId="{988B92D9-1302-AA44-8B2C-CE67178F8AB4}" dt="2025-02-02T16:08:26.461" v="57" actId="2696"/>
        <pc:sldMkLst>
          <pc:docMk/>
          <pc:sldMk cId="4103268916" sldId="2147483646"/>
        </pc:sldMkLst>
      </pc:sldChg>
      <pc:sldChg chg="del">
        <pc:chgData name="Global AI Community" userId="593ae9e3-a616-477a-8a70-3e85b84f643a" providerId="ADAL" clId="{988B92D9-1302-AA44-8B2C-CE67178F8AB4}" dt="2025-02-02T16:08:26.471" v="61" actId="2696"/>
        <pc:sldMkLst>
          <pc:docMk/>
          <pc:sldMk cId="1858512723" sldId="2147483647"/>
        </pc:sldMkLst>
      </pc:sldChg>
      <pc:sldChg chg="modSp add mod">
        <pc:chgData name="Global AI Community" userId="593ae9e3-a616-477a-8a70-3e85b84f643a" providerId="ADAL" clId="{988B92D9-1302-AA44-8B2C-CE67178F8AB4}" dt="2025-02-02T16:09:12.284" v="97" actId="1076"/>
        <pc:sldMkLst>
          <pc:docMk/>
          <pc:sldMk cId="2008890401" sldId="2147483647"/>
        </pc:sldMkLst>
      </pc:sldChg>
      <pc:sldMasterChg chg="del">
        <pc:chgData name="Global AI Community" userId="593ae9e3-a616-477a-8a70-3e85b84f643a" providerId="ADAL" clId="{988B92D9-1302-AA44-8B2C-CE67178F8AB4}" dt="2025-02-02T16:08:26.454" v="55" actId="2696"/>
        <pc:sldMasterMkLst>
          <pc:docMk/>
          <pc:sldMasterMk cId="3394482867" sldId="2147486122"/>
        </pc:sldMasterMkLst>
      </pc:sldMasterChg>
    </pc:docChg>
  </pc:docChgLst>
  <pc:docChgLst>
    <pc:chgData name="Imoh Etuk" userId="807f35d1-a890-43f1-9191-d63ff2fff8ae" providerId="ADAL" clId="{9A28621A-2E77-4643-AE1B-A10D8B363BEF}"/>
    <pc:docChg chg="delSld">
      <pc:chgData name="Imoh Etuk" userId="807f35d1-a890-43f1-9191-d63ff2fff8ae" providerId="ADAL" clId="{9A28621A-2E77-4643-AE1B-A10D8B363BEF}" dt="2025-02-17T17:34:20.834" v="0" actId="47"/>
      <pc:docMkLst>
        <pc:docMk/>
      </pc:docMkLst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3216939949" sldId="259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257939754" sldId="261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4187822258" sldId="265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4215961357" sldId="266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3107666828" sldId="268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1051878237" sldId="269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856374319" sldId="270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3902348939" sldId="271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2271000672" sldId="272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3395704105" sldId="275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2803496591" sldId="276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3412681087" sldId="277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2894700214" sldId="286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510681271" sldId="287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1472103917" sldId="288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2534045943" sldId="289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3274793516" sldId="2147480204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1142779283" sldId="2147482231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169227792" sldId="2147482327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3804950398" sldId="2147482333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1374859485" sldId="2147482334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3606436088" sldId="2147483640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3304485119" sldId="2147483641"/>
        </pc:sldMkLst>
      </pc:sldChg>
      <pc:sldChg chg="del">
        <pc:chgData name="Imoh Etuk" userId="807f35d1-a890-43f1-9191-d63ff2fff8ae" providerId="ADAL" clId="{9A28621A-2E77-4643-AE1B-A10D8B363BEF}" dt="2025-02-17T17:34:20.834" v="0" actId="47"/>
        <pc:sldMkLst>
          <pc:docMk/>
          <pc:sldMk cId="2008890401" sldId="214748364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3/4/2025 12:05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3/4/2025 12:04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GB" sz="850" dirty="0">
              <a:latin typeface="Segoe UI"/>
              <a:cs typeface="Segoe U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C61DAB-D93E-49CA-B245-379601CFE8D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3/4/2025 12:04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8508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C4897-A8E6-4B3A-51C2-C0E17ED2E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F4384E-C8E8-6CB9-A413-8AFE35E03A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7E5D16-D8E1-3F4B-FDD9-6297DC9BC1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just another example of a phrase being transformed into tokens. </a:t>
            </a:r>
          </a:p>
          <a:p>
            <a:endParaRPr lang="en-US" dirty="0"/>
          </a:p>
          <a:p>
            <a:r>
              <a:rPr lang="en-US" dirty="0"/>
              <a:t>Here we can specifically see the number translation of tokens also known as vector embeddings.</a:t>
            </a:r>
          </a:p>
          <a:p>
            <a:endParaRPr lang="en-US" dirty="0"/>
          </a:p>
          <a:p>
            <a:r>
              <a:rPr lang="en-US" dirty="0"/>
              <a:t>You can explore how the tokenizer works more at…. Platform.openai.com/tokenizer </a:t>
            </a:r>
          </a:p>
          <a:p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C637E-97AB-C525-E5A6-B26377DCB6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609DCD-38B9-4CAA-A10D-406D26B5670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1925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F7A3F-974C-A3AD-44E8-B05854807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2E3DDD-334F-905F-C6D3-F8D73AB808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2B3B2F-25EA-62A2-3EAB-C41542960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name is [Speaker name], [Speaker title] at [Speaker company] .</a:t>
            </a:r>
          </a:p>
          <a:p>
            <a:endParaRPr lang="en-US" dirty="0"/>
          </a:p>
          <a:p>
            <a:r>
              <a:rPr lang="en-US" dirty="0"/>
              <a:t>My name is [Speaker name], [Speaker title] at [Speaker company] .</a:t>
            </a:r>
          </a:p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74328A7-1633-D20F-CE63-AC92DA2B7214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B11A2-DF04-7B04-EE68-EA8A468B4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2A504B9-C66C-F3AD-382E-FF8441BDB3BE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B14B72-BE03-4760-B747-D349DA60D861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3/4/2025 12:04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C8263-9C13-C77A-9176-D8C782BC80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6198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Ok, so before we dive into the workshop I am going to quickly go over how language models work and breakdown how we can interact with them to change their output.</a:t>
            </a:r>
          </a:p>
          <a:p>
            <a:endParaRPr lang="en-GB" dirty="0"/>
          </a:p>
          <a:p>
            <a:r>
              <a:rPr lang="en-GB" dirty="0"/>
              <a:t>For a typical text generation model if we look at the image we can see they….</a:t>
            </a:r>
          </a:p>
          <a:p>
            <a:endParaRPr lang="en-GB" dirty="0"/>
          </a:p>
          <a:p>
            <a:pPr marL="228600" indent="-228600">
              <a:buAutoNum type="arabicParenR"/>
            </a:pPr>
            <a:r>
              <a:rPr lang="en-GB" dirty="0"/>
              <a:t>Receive natural language input</a:t>
            </a:r>
          </a:p>
          <a:p>
            <a:pPr marL="228600" indent="-228600">
              <a:buAutoNum type="arabicParenR"/>
            </a:pPr>
            <a:r>
              <a:rPr lang="en-GB" dirty="0"/>
              <a:t>That input is then turned into tokens which the individual tokens are depicted by the different coloured boxes in the image</a:t>
            </a:r>
          </a:p>
          <a:p>
            <a:pPr marL="228600" indent="-228600">
              <a:buAutoNum type="arabicParenR"/>
            </a:pPr>
            <a:r>
              <a:rPr lang="en-GB" dirty="0"/>
              <a:t>The tokens are then transformed into numbers for the model to process</a:t>
            </a:r>
          </a:p>
          <a:p>
            <a:pPr marL="228600" indent="-228600">
              <a:buAutoNum type="arabicParenR"/>
            </a:pPr>
            <a:r>
              <a:rPr lang="en-GB" dirty="0"/>
              <a:t>The model interprets the numbers and outputs a probability distribution (a list), of the next likely tokens</a:t>
            </a:r>
          </a:p>
          <a:p>
            <a:pPr marL="228600" indent="-228600">
              <a:buAutoNum type="arabicParenR"/>
            </a:pPr>
            <a:r>
              <a:rPr lang="en-GB" dirty="0"/>
              <a:t>The model then samples (selects) from the distribution (list), to generate the final natural language output</a:t>
            </a:r>
            <a:br>
              <a:rPr lang="en-GB" dirty="0"/>
            </a:br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3/4/2025 12:04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461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E3B58-85A6-9127-96B4-32373897C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B8A592-CB7F-94AA-0B08-8CA6B1D478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6C3382-6347-AB7F-1F39-38276D6A5B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just another example of a phrase being transformed into tokens. </a:t>
            </a:r>
          </a:p>
          <a:p>
            <a:endParaRPr lang="en-US" dirty="0"/>
          </a:p>
          <a:p>
            <a:r>
              <a:rPr lang="en-US" dirty="0"/>
              <a:t>Here we can specifically see the number translation of tokens also known as vector embeddings.</a:t>
            </a:r>
          </a:p>
          <a:p>
            <a:endParaRPr lang="en-US" dirty="0"/>
          </a:p>
          <a:p>
            <a:r>
              <a:rPr lang="en-US" dirty="0"/>
              <a:t>You can explore how the tokenizer works more at…. Platform.openai.com/tokenizer </a:t>
            </a:r>
          </a:p>
          <a:p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DF9348-C161-2B7F-B690-D949AA8567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609DCD-38B9-4CAA-A10D-406D26B5670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9874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simplified idea is….</a:t>
            </a:r>
          </a:p>
          <a:p>
            <a:endParaRPr lang="en-US"/>
          </a:p>
          <a:p>
            <a:r>
              <a:rPr lang="en-US"/>
              <a:t>N tokens in</a:t>
            </a:r>
          </a:p>
          <a:p>
            <a:r>
              <a:rPr lang="en-US"/>
              <a:t>1 token out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609DCD-38B9-4CAA-A10D-406D26B5670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24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a show of hands how many people know what a token is? </a:t>
            </a:r>
            <a:r>
              <a:rPr lang="en-US" i="1" dirty="0"/>
              <a:t>(Helps gauge the general technical knowledge in the room)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those who don’t know, to clarify on what a token is….</a:t>
            </a:r>
          </a:p>
          <a:p>
            <a:endParaRPr lang="en-US" dirty="0"/>
          </a:p>
          <a:p>
            <a:r>
              <a:rPr lang="en-US" dirty="0"/>
              <a:t>A token is not a letter</a:t>
            </a:r>
          </a:p>
          <a:p>
            <a:r>
              <a:rPr lang="en-US" dirty="0"/>
              <a:t>Or a word</a:t>
            </a:r>
          </a:p>
          <a:p>
            <a:endParaRPr lang="en-US" dirty="0"/>
          </a:p>
          <a:p>
            <a:r>
              <a:rPr lang="en-US" dirty="0"/>
              <a:t>In case of OpenAI</a:t>
            </a:r>
          </a:p>
          <a:p>
            <a:r>
              <a:rPr lang="en-US" dirty="0"/>
              <a:t>A token is a short sequence of letters</a:t>
            </a:r>
          </a:p>
          <a:p>
            <a:r>
              <a:rPr lang="en-US" dirty="0"/>
              <a:t>For example, a token can be we of need =&gt; because they are short and commonly used</a:t>
            </a:r>
            <a:br>
              <a:rPr lang="en-US" dirty="0"/>
            </a:br>
            <a:r>
              <a:rPr lang="en-US" dirty="0"/>
              <a:t>But a token can also be part of a word like “anthropomorphizing” takes 3 tokens, because it is a long word and not commonly used</a:t>
            </a:r>
          </a:p>
          <a:p>
            <a:r>
              <a:rPr lang="en-US" dirty="0"/>
              <a:t>This is how the tokenizer in Open Ai works</a:t>
            </a:r>
          </a:p>
          <a:p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609DCD-38B9-4CAA-A10D-406D26B5670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3064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171AB-61ED-6D61-D281-32928329A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4A00A2-D808-BD9E-56F7-1C8BFE5ABD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79149F-C5CE-7D99-BDA4-3B1833C5B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a show of hands how many people know what a token is? </a:t>
            </a:r>
            <a:r>
              <a:rPr lang="en-US" i="1" dirty="0"/>
              <a:t>(Helps gauge the general technical knowledge in the room)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those who don’t know, to clarify on what a token is….</a:t>
            </a:r>
          </a:p>
          <a:p>
            <a:endParaRPr lang="en-US" dirty="0"/>
          </a:p>
          <a:p>
            <a:r>
              <a:rPr lang="en-US" dirty="0"/>
              <a:t>A token is not a letter</a:t>
            </a:r>
          </a:p>
          <a:p>
            <a:r>
              <a:rPr lang="en-US" dirty="0"/>
              <a:t>Or a word</a:t>
            </a:r>
          </a:p>
          <a:p>
            <a:endParaRPr lang="en-US" dirty="0"/>
          </a:p>
          <a:p>
            <a:r>
              <a:rPr lang="en-US" dirty="0"/>
              <a:t>In case of OpenAI</a:t>
            </a:r>
          </a:p>
          <a:p>
            <a:r>
              <a:rPr lang="en-US" dirty="0"/>
              <a:t>A token is a short sequence of letters</a:t>
            </a:r>
          </a:p>
          <a:p>
            <a:r>
              <a:rPr lang="en-US" dirty="0"/>
              <a:t>For example, a token can be we of need =&gt; because they are short and commonly used</a:t>
            </a:r>
            <a:br>
              <a:rPr lang="en-US" dirty="0"/>
            </a:br>
            <a:r>
              <a:rPr lang="en-US" dirty="0"/>
              <a:t>But a token can also be part of a word like “anthropomorphizing” takes 3 tokens, because it is a long word and not commonly used</a:t>
            </a:r>
          </a:p>
          <a:p>
            <a:r>
              <a:rPr lang="en-US" dirty="0"/>
              <a:t>This is how the tokenizer in Open Ai works</a:t>
            </a:r>
          </a:p>
          <a:p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B9762-0C25-CF76-5661-7DB8DEB251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609DCD-38B9-4CAA-A10D-406D26B5670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8644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6529D-352C-E7E3-F38F-15B25658F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BA9057-B26B-3638-BC02-EF63205B3C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6FDC6C-3ACA-0984-C5D5-976BB12369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a show of hands how many people know what a token is? </a:t>
            </a:r>
            <a:r>
              <a:rPr lang="en-US" i="1" dirty="0"/>
              <a:t>(Helps gauge the general technical knowledge in the room)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those who don’t know, to clarify on what a token is….</a:t>
            </a:r>
          </a:p>
          <a:p>
            <a:endParaRPr lang="en-US" dirty="0"/>
          </a:p>
          <a:p>
            <a:r>
              <a:rPr lang="en-US" dirty="0"/>
              <a:t>A token is not a letter</a:t>
            </a:r>
          </a:p>
          <a:p>
            <a:r>
              <a:rPr lang="en-US" dirty="0"/>
              <a:t>Or a word</a:t>
            </a:r>
          </a:p>
          <a:p>
            <a:endParaRPr lang="en-US" dirty="0"/>
          </a:p>
          <a:p>
            <a:r>
              <a:rPr lang="en-US" dirty="0"/>
              <a:t>In case of OpenAI</a:t>
            </a:r>
          </a:p>
          <a:p>
            <a:r>
              <a:rPr lang="en-US" dirty="0"/>
              <a:t>A token is a short sequence of letters</a:t>
            </a:r>
          </a:p>
          <a:p>
            <a:r>
              <a:rPr lang="en-US" dirty="0"/>
              <a:t>For example, a token can be we of need =&gt; because they are short and commonly used</a:t>
            </a:r>
            <a:br>
              <a:rPr lang="en-US" dirty="0"/>
            </a:br>
            <a:r>
              <a:rPr lang="en-US" dirty="0"/>
              <a:t>But a token can also be part of a word like “anthropomorphizing” takes 3 tokens, because it is a long word and not commonly used</a:t>
            </a:r>
          </a:p>
          <a:p>
            <a:r>
              <a:rPr lang="en-US" dirty="0"/>
              <a:t>This is how the tokenizer in Open Ai works</a:t>
            </a:r>
          </a:p>
          <a:p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511A2E-2A17-DA95-032D-DE39EC28D4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609DCD-38B9-4CAA-A10D-406D26B5670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3776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62098-8661-58BC-F222-38299D19A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FE0F82-014F-8E06-845B-EB8B6CF430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C5B71D-DCE9-9254-DEA3-B06452D4BB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just another example of a phrase being transformed into tokens. </a:t>
            </a:r>
          </a:p>
          <a:p>
            <a:endParaRPr lang="en-US" dirty="0"/>
          </a:p>
          <a:p>
            <a:r>
              <a:rPr lang="en-US" dirty="0"/>
              <a:t>Here we can specifically see the number translation of tokens also known as vector embeddings.</a:t>
            </a:r>
          </a:p>
          <a:p>
            <a:endParaRPr lang="en-US" dirty="0"/>
          </a:p>
          <a:p>
            <a:r>
              <a:rPr lang="en-US" dirty="0"/>
              <a:t>You can explore how the tokenizer works more at…. Platform.openai.com/tokenizer </a:t>
            </a:r>
          </a:p>
          <a:p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77DF0-B910-CBB7-1B5B-EC959EB532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609DCD-38B9-4CAA-A10D-406D26B5670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0655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4.jpe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8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8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6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5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Layouts/_rels/slideLayout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4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5.png"/><Relationship Id="rId7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5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Layouts/_rels/slideLayout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5.png"/><Relationship Id="rId7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5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Layouts/_rels/slideLayout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5.png"/><Relationship Id="rId7" Type="http://schemas.openxmlformats.org/officeDocument/2006/relationships/image" Target="../media/image35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7.png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Layouts/_rels/slideLayout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5.png"/><Relationship Id="rId7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5.png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Layouts/_rels/slideLayout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5.png"/><Relationship Id="rId7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5.png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Layouts/_rels/slideLayout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5.png"/><Relationship Id="rId7" Type="http://schemas.openxmlformats.org/officeDocument/2006/relationships/image" Target="../media/image35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9.png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7.png"/><Relationship Id="rId5" Type="http://schemas.openxmlformats.org/officeDocument/2006/relationships/image" Target="../media/image36.png"/><Relationship Id="rId4" Type="http://schemas.openxmlformats.org/officeDocument/2006/relationships/image" Target="../media/image63.pn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9.png"/><Relationship Id="rId5" Type="http://schemas.openxmlformats.org/officeDocument/2006/relationships/image" Target="../media/image36.png"/><Relationship Id="rId4" Type="http://schemas.openxmlformats.org/officeDocument/2006/relationships/image" Target="../media/image63.png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jpeg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jpeg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jpeg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4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5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5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1.jpe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7.jpeg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1.jpeg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5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5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6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6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6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Master" Target="../slideMasters/slideMaster6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1.jpeg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6.xml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7.jpeg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1.jpeg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6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6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jpeg"/></Relationships>
</file>

<file path=ppt/slideLayouts/_rels/slideLayout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6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6.xml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6.xml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6.xml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6.xml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Master" Target="../slideMasters/slideMaster6.xml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Master" Target="../slideMasters/slideMaster6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79.jpeg"/><Relationship Id="rId1" Type="http://schemas.openxmlformats.org/officeDocument/2006/relationships/slideMaster" Target="../slideMasters/slideMaster7.xml"/></Relationships>
</file>

<file path=ppt/slideLayouts/_rels/slideLayout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79.jpeg"/><Relationship Id="rId1" Type="http://schemas.openxmlformats.org/officeDocument/2006/relationships/slideMaster" Target="../slideMasters/slideMaster7.xml"/></Relationships>
</file>

<file path=ppt/slideLayouts/_rels/slideLayout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Master" Target="../slideMasters/slideMaster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1.jpeg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7.xml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7.jpeg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1.jpeg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Master" Target="../slideMasters/slideMaster7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Master" Target="../slideMasters/slideMaster7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7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9.xml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9.xml"/></Relationships>
</file>

<file path=ppt/slideLayouts/_rels/slideLayout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9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/Relationships>
</file>

<file path=ppt/slideLayouts/_rels/slideLayout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/Relationships>
</file>

<file path=ppt/slideLayouts/_rels/slideLayout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/Relationships>
</file>

<file path=ppt/slideLayouts/_rels/slideLayout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9.xml"/></Relationships>
</file>

<file path=ppt/slideLayouts/_rels/slideLayout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9.xml"/></Relationships>
</file>

<file path=ppt/slideLayouts/_rels/slideLayout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9.xml"/></Relationships>
</file>

<file path=ppt/slideLayouts/_rels/slideLayout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9.xml"/></Relationships>
</file>

<file path=ppt/slideLayouts/_rels/slideLayout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9.xml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1.jpeg"/></Relationships>
</file>

<file path=ppt/slideLayouts/_rels/slideLayout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9.xml"/></Relationships>
</file>

<file path=ppt/slideLayouts/_rels/slideLayout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7.jpeg"/></Relationships>
</file>

<file path=ppt/slideLayouts/_rels/slideLayout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1.jpeg"/></Relationships>
</file>

<file path=ppt/slideLayouts/_rels/slideLayout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9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9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9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e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6EAEB1-715D-AF8F-10FB-F3D16AC485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913BA90D-EA3B-29E8-A239-C61ACB3DEF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118BF19-0035-C321-183A-836CC8060775}"/>
              </a:ext>
            </a:extLst>
          </p:cNvPr>
          <p:cNvSpPr/>
          <p:nvPr userDrawn="1"/>
        </p:nvSpPr>
        <p:spPr>
          <a:xfrm>
            <a:off x="529053" y="2663856"/>
            <a:ext cx="3414297" cy="1504926"/>
          </a:xfrm>
          <a:custGeom>
            <a:avLst/>
            <a:gdLst>
              <a:gd name="connsiteX0" fmla="*/ 542449 w 3308032"/>
              <a:gd name="connsiteY0" fmla="*/ 193453 h 1458087"/>
              <a:gd name="connsiteX1" fmla="*/ 543401 w 3308032"/>
              <a:gd name="connsiteY1" fmla="*/ 148971 h 1458087"/>
              <a:gd name="connsiteX2" fmla="*/ 541211 w 3308032"/>
              <a:gd name="connsiteY2" fmla="*/ 148971 h 1458087"/>
              <a:gd name="connsiteX3" fmla="*/ 534924 w 3308032"/>
              <a:gd name="connsiteY3" fmla="*/ 168497 h 1458087"/>
              <a:gd name="connsiteX4" fmla="*/ 528257 w 3308032"/>
              <a:gd name="connsiteY4" fmla="*/ 186214 h 1458087"/>
              <a:gd name="connsiteX5" fmla="*/ 374618 w 3308032"/>
              <a:gd name="connsiteY5" fmla="*/ 572834 h 1458087"/>
              <a:gd name="connsiteX6" fmla="*/ 310229 w 3308032"/>
              <a:gd name="connsiteY6" fmla="*/ 572834 h 1458087"/>
              <a:gd name="connsiteX7" fmla="*/ 155448 w 3308032"/>
              <a:gd name="connsiteY7" fmla="*/ 189643 h 1458087"/>
              <a:gd name="connsiteX8" fmla="*/ 149352 w 3308032"/>
              <a:gd name="connsiteY8" fmla="*/ 172307 h 1458087"/>
              <a:gd name="connsiteX9" fmla="*/ 141351 w 3308032"/>
              <a:gd name="connsiteY9" fmla="*/ 149066 h 1458087"/>
              <a:gd name="connsiteX10" fmla="*/ 139160 w 3308032"/>
              <a:gd name="connsiteY10" fmla="*/ 149066 h 1458087"/>
              <a:gd name="connsiteX11" fmla="*/ 140303 w 3308032"/>
              <a:gd name="connsiteY11" fmla="*/ 195739 h 1458087"/>
              <a:gd name="connsiteX12" fmla="*/ 140684 w 3308032"/>
              <a:gd name="connsiteY12" fmla="*/ 246507 h 1458087"/>
              <a:gd name="connsiteX13" fmla="*/ 140684 w 3308032"/>
              <a:gd name="connsiteY13" fmla="*/ 572834 h 1458087"/>
              <a:gd name="connsiteX14" fmla="*/ 55817 w 3308032"/>
              <a:gd name="connsiteY14" fmla="*/ 572834 h 1458087"/>
              <a:gd name="connsiteX15" fmla="*/ 55817 w 3308032"/>
              <a:gd name="connsiteY15" fmla="*/ 39243 h 1458087"/>
              <a:gd name="connsiteX16" fmla="*/ 185642 w 3308032"/>
              <a:gd name="connsiteY16" fmla="*/ 39243 h 1458087"/>
              <a:gd name="connsiteX17" fmla="*/ 322231 w 3308032"/>
              <a:gd name="connsiteY17" fmla="*/ 383381 h 1458087"/>
              <a:gd name="connsiteX18" fmla="*/ 334709 w 3308032"/>
              <a:gd name="connsiteY18" fmla="*/ 415576 h 1458087"/>
              <a:gd name="connsiteX19" fmla="*/ 343853 w 3308032"/>
              <a:gd name="connsiteY19" fmla="*/ 444817 h 1458087"/>
              <a:gd name="connsiteX20" fmla="*/ 346043 w 3308032"/>
              <a:gd name="connsiteY20" fmla="*/ 444817 h 1458087"/>
              <a:gd name="connsiteX21" fmla="*/ 358140 w 3308032"/>
              <a:gd name="connsiteY21" fmla="*/ 412433 h 1458087"/>
              <a:gd name="connsiteX22" fmla="*/ 369475 w 3308032"/>
              <a:gd name="connsiteY22" fmla="*/ 382334 h 1458087"/>
              <a:gd name="connsiteX23" fmla="*/ 507873 w 3308032"/>
              <a:gd name="connsiteY23" fmla="*/ 39243 h 1458087"/>
              <a:gd name="connsiteX24" fmla="*/ 632555 w 3308032"/>
              <a:gd name="connsiteY24" fmla="*/ 39243 h 1458087"/>
              <a:gd name="connsiteX25" fmla="*/ 632555 w 3308032"/>
              <a:gd name="connsiteY25" fmla="*/ 572834 h 1458087"/>
              <a:gd name="connsiteX26" fmla="*/ 542163 w 3308032"/>
              <a:gd name="connsiteY26" fmla="*/ 572834 h 1458087"/>
              <a:gd name="connsiteX27" fmla="*/ 542163 w 3308032"/>
              <a:gd name="connsiteY27" fmla="*/ 234220 h 1458087"/>
              <a:gd name="connsiteX28" fmla="*/ 542735 w 3308032"/>
              <a:gd name="connsiteY28" fmla="*/ 193453 h 1458087"/>
              <a:gd name="connsiteX29" fmla="*/ 768001 w 3308032"/>
              <a:gd name="connsiteY29" fmla="*/ 14383 h 1458087"/>
              <a:gd name="connsiteX30" fmla="*/ 728567 w 3308032"/>
              <a:gd name="connsiteY30" fmla="*/ 29623 h 1458087"/>
              <a:gd name="connsiteX31" fmla="*/ 713327 w 3308032"/>
              <a:gd name="connsiteY31" fmla="*/ 67247 h 1458087"/>
              <a:gd name="connsiteX32" fmla="*/ 728567 w 3308032"/>
              <a:gd name="connsiteY32" fmla="*/ 104966 h 1458087"/>
              <a:gd name="connsiteX33" fmla="*/ 768001 w 3308032"/>
              <a:gd name="connsiteY33" fmla="*/ 120777 h 1458087"/>
              <a:gd name="connsiteX34" fmla="*/ 808196 w 3308032"/>
              <a:gd name="connsiteY34" fmla="*/ 105537 h 1458087"/>
              <a:gd name="connsiteX35" fmla="*/ 823436 w 3308032"/>
              <a:gd name="connsiteY35" fmla="*/ 67627 h 1458087"/>
              <a:gd name="connsiteX36" fmla="*/ 808196 w 3308032"/>
              <a:gd name="connsiteY36" fmla="*/ 29718 h 1458087"/>
              <a:gd name="connsiteX37" fmla="*/ 768001 w 3308032"/>
              <a:gd name="connsiteY37" fmla="*/ 14478 h 1458087"/>
              <a:gd name="connsiteX38" fmla="*/ 723329 w 3308032"/>
              <a:gd name="connsiteY38" fmla="*/ 572834 h 1458087"/>
              <a:gd name="connsiteX39" fmla="*/ 812292 w 3308032"/>
              <a:gd name="connsiteY39" fmla="*/ 572834 h 1458087"/>
              <a:gd name="connsiteX40" fmla="*/ 812292 w 3308032"/>
              <a:gd name="connsiteY40" fmla="*/ 191834 h 1458087"/>
              <a:gd name="connsiteX41" fmla="*/ 723329 w 3308032"/>
              <a:gd name="connsiteY41" fmla="*/ 191834 h 1458087"/>
              <a:gd name="connsiteX42" fmla="*/ 723329 w 3308032"/>
              <a:gd name="connsiteY42" fmla="*/ 572834 h 1458087"/>
              <a:gd name="connsiteX43" fmla="*/ 1079278 w 3308032"/>
              <a:gd name="connsiteY43" fmla="*/ 581787 h 1458087"/>
              <a:gd name="connsiteX44" fmla="*/ 1169099 w 3308032"/>
              <a:gd name="connsiteY44" fmla="*/ 561689 h 1458087"/>
              <a:gd name="connsiteX45" fmla="*/ 1234726 w 3308032"/>
              <a:gd name="connsiteY45" fmla="*/ 500253 h 1458087"/>
              <a:gd name="connsiteX46" fmla="*/ 1165860 w 3308032"/>
              <a:gd name="connsiteY46" fmla="*/ 461582 h 1458087"/>
              <a:gd name="connsiteX47" fmla="*/ 1127951 w 3308032"/>
              <a:gd name="connsiteY47" fmla="*/ 497110 h 1458087"/>
              <a:gd name="connsiteX48" fmla="*/ 1081469 w 3308032"/>
              <a:gd name="connsiteY48" fmla="*/ 507683 h 1458087"/>
              <a:gd name="connsiteX49" fmla="*/ 1004126 w 3308032"/>
              <a:gd name="connsiteY49" fmla="*/ 475298 h 1458087"/>
              <a:gd name="connsiteX50" fmla="*/ 975074 w 3308032"/>
              <a:gd name="connsiteY50" fmla="*/ 383000 h 1458087"/>
              <a:gd name="connsiteX51" fmla="*/ 1004506 w 3308032"/>
              <a:gd name="connsiteY51" fmla="*/ 288512 h 1458087"/>
              <a:gd name="connsiteX52" fmla="*/ 1079278 w 3308032"/>
              <a:gd name="connsiteY52" fmla="*/ 254699 h 1458087"/>
              <a:gd name="connsiteX53" fmla="*/ 1125379 w 3308032"/>
              <a:gd name="connsiteY53" fmla="*/ 265462 h 1458087"/>
              <a:gd name="connsiteX54" fmla="*/ 1162622 w 3308032"/>
              <a:gd name="connsiteY54" fmla="*/ 301943 h 1458087"/>
              <a:gd name="connsiteX55" fmla="*/ 1232535 w 3308032"/>
              <a:gd name="connsiteY55" fmla="*/ 267367 h 1458087"/>
              <a:gd name="connsiteX56" fmla="*/ 1172432 w 3308032"/>
              <a:gd name="connsiteY56" fmla="*/ 204311 h 1458087"/>
              <a:gd name="connsiteX57" fmla="*/ 1082231 w 3308032"/>
              <a:gd name="connsiteY57" fmla="*/ 182880 h 1458087"/>
              <a:gd name="connsiteX58" fmla="*/ 939356 w 3308032"/>
              <a:gd name="connsiteY58" fmla="*/ 238125 h 1458087"/>
              <a:gd name="connsiteX59" fmla="*/ 884301 w 3308032"/>
              <a:gd name="connsiteY59" fmla="*/ 389001 h 1458087"/>
              <a:gd name="connsiteX60" fmla="*/ 936022 w 3308032"/>
              <a:gd name="connsiteY60" fmla="*/ 528923 h 1458087"/>
              <a:gd name="connsiteX61" fmla="*/ 1079278 w 3308032"/>
              <a:gd name="connsiteY61" fmla="*/ 581787 h 1458087"/>
              <a:gd name="connsiteX62" fmla="*/ 1393031 w 3308032"/>
              <a:gd name="connsiteY62" fmla="*/ 384524 h 1458087"/>
              <a:gd name="connsiteX63" fmla="*/ 1416653 w 3308032"/>
              <a:gd name="connsiteY63" fmla="*/ 296323 h 1458087"/>
              <a:gd name="connsiteX64" fmla="*/ 1478566 w 3308032"/>
              <a:gd name="connsiteY64" fmla="*/ 262795 h 1458087"/>
              <a:gd name="connsiteX65" fmla="*/ 1501807 w 3308032"/>
              <a:gd name="connsiteY65" fmla="*/ 265176 h 1458087"/>
              <a:gd name="connsiteX66" fmla="*/ 1523619 w 3308032"/>
              <a:gd name="connsiteY66" fmla="*/ 271653 h 1458087"/>
              <a:gd name="connsiteX67" fmla="*/ 1547432 w 3308032"/>
              <a:gd name="connsiteY67" fmla="*/ 195739 h 1458087"/>
              <a:gd name="connsiteX68" fmla="*/ 1521047 w 3308032"/>
              <a:gd name="connsiteY68" fmla="*/ 187166 h 1458087"/>
              <a:gd name="connsiteX69" fmla="*/ 1494282 w 3308032"/>
              <a:gd name="connsiteY69" fmla="*/ 184975 h 1458087"/>
              <a:gd name="connsiteX70" fmla="*/ 1433989 w 3308032"/>
              <a:gd name="connsiteY70" fmla="*/ 204502 h 1458087"/>
              <a:gd name="connsiteX71" fmla="*/ 1394555 w 3308032"/>
              <a:gd name="connsiteY71" fmla="*/ 260509 h 1458087"/>
              <a:gd name="connsiteX72" fmla="*/ 1393031 w 3308032"/>
              <a:gd name="connsiteY72" fmla="*/ 260509 h 1458087"/>
              <a:gd name="connsiteX73" fmla="*/ 1393031 w 3308032"/>
              <a:gd name="connsiteY73" fmla="*/ 191643 h 1458087"/>
              <a:gd name="connsiteX74" fmla="*/ 1304068 w 3308032"/>
              <a:gd name="connsiteY74" fmla="*/ 191643 h 1458087"/>
              <a:gd name="connsiteX75" fmla="*/ 1304068 w 3308032"/>
              <a:gd name="connsiteY75" fmla="*/ 572643 h 1458087"/>
              <a:gd name="connsiteX76" fmla="*/ 1393031 w 3308032"/>
              <a:gd name="connsiteY76" fmla="*/ 572643 h 1458087"/>
              <a:gd name="connsiteX77" fmla="*/ 1393031 w 3308032"/>
              <a:gd name="connsiteY77" fmla="*/ 384334 h 1458087"/>
              <a:gd name="connsiteX78" fmla="*/ 1621917 w 3308032"/>
              <a:gd name="connsiteY78" fmla="*/ 528542 h 1458087"/>
              <a:gd name="connsiteX79" fmla="*/ 1568482 w 3308032"/>
              <a:gd name="connsiteY79" fmla="*/ 385286 h 1458087"/>
              <a:gd name="connsiteX80" fmla="*/ 1625060 w 3308032"/>
              <a:gd name="connsiteY80" fmla="*/ 238506 h 1458087"/>
              <a:gd name="connsiteX81" fmla="*/ 1771269 w 3308032"/>
              <a:gd name="connsiteY81" fmla="*/ 182880 h 1458087"/>
              <a:gd name="connsiteX82" fmla="*/ 1914335 w 3308032"/>
              <a:gd name="connsiteY82" fmla="*/ 237554 h 1458087"/>
              <a:gd name="connsiteX83" fmla="*/ 1966627 w 3308032"/>
              <a:gd name="connsiteY83" fmla="*/ 378905 h 1458087"/>
              <a:gd name="connsiteX84" fmla="*/ 1911572 w 3308032"/>
              <a:gd name="connsiteY84" fmla="*/ 524542 h 1458087"/>
              <a:gd name="connsiteX85" fmla="*/ 1766126 w 3308032"/>
              <a:gd name="connsiteY85" fmla="*/ 581692 h 1458087"/>
              <a:gd name="connsiteX86" fmla="*/ 1621917 w 3308032"/>
              <a:gd name="connsiteY86" fmla="*/ 528447 h 1458087"/>
              <a:gd name="connsiteX87" fmla="*/ 1659350 w 3308032"/>
              <a:gd name="connsiteY87" fmla="*/ 383477 h 1458087"/>
              <a:gd name="connsiteX88" fmla="*/ 1688973 w 3308032"/>
              <a:gd name="connsiteY88" fmla="*/ 476155 h 1458087"/>
              <a:gd name="connsiteX89" fmla="*/ 1769555 w 3308032"/>
              <a:gd name="connsiteY89" fmla="*/ 509969 h 1458087"/>
              <a:gd name="connsiteX90" fmla="*/ 1847850 w 3308032"/>
              <a:gd name="connsiteY90" fmla="*/ 475012 h 1458087"/>
              <a:gd name="connsiteX91" fmla="*/ 1875568 w 3308032"/>
              <a:gd name="connsiteY91" fmla="*/ 381286 h 1458087"/>
              <a:gd name="connsiteX92" fmla="*/ 1847660 w 3308032"/>
              <a:gd name="connsiteY92" fmla="*/ 289750 h 1458087"/>
              <a:gd name="connsiteX93" fmla="*/ 1769174 w 3308032"/>
              <a:gd name="connsiteY93" fmla="*/ 255175 h 1458087"/>
              <a:gd name="connsiteX94" fmla="*/ 1689354 w 3308032"/>
              <a:gd name="connsiteY94" fmla="*/ 290894 h 1458087"/>
              <a:gd name="connsiteX95" fmla="*/ 1659446 w 3308032"/>
              <a:gd name="connsiteY95" fmla="*/ 383572 h 1458087"/>
              <a:gd name="connsiteX96" fmla="*/ 2267426 w 3308032"/>
              <a:gd name="connsiteY96" fmla="*/ 547878 h 1458087"/>
              <a:gd name="connsiteX97" fmla="*/ 2308003 w 3308032"/>
              <a:gd name="connsiteY97" fmla="*/ 458915 h 1458087"/>
              <a:gd name="connsiteX98" fmla="*/ 2276761 w 3308032"/>
              <a:gd name="connsiteY98" fmla="*/ 380048 h 1458087"/>
              <a:gd name="connsiteX99" fmla="*/ 2182273 w 3308032"/>
              <a:gd name="connsiteY99" fmla="*/ 339471 h 1458087"/>
              <a:gd name="connsiteX100" fmla="*/ 2127028 w 3308032"/>
              <a:gd name="connsiteY100" fmla="*/ 321278 h 1458087"/>
              <a:gd name="connsiteX101" fmla="*/ 2112359 w 3308032"/>
              <a:gd name="connsiteY101" fmla="*/ 292227 h 1458087"/>
              <a:gd name="connsiteX102" fmla="*/ 2126456 w 3308032"/>
              <a:gd name="connsiteY102" fmla="*/ 261366 h 1458087"/>
              <a:gd name="connsiteX103" fmla="*/ 2167795 w 3308032"/>
              <a:gd name="connsiteY103" fmla="*/ 249460 h 1458087"/>
              <a:gd name="connsiteX104" fmla="*/ 2211515 w 3308032"/>
              <a:gd name="connsiteY104" fmla="*/ 258413 h 1458087"/>
              <a:gd name="connsiteX105" fmla="*/ 2247043 w 3308032"/>
              <a:gd name="connsiteY105" fmla="*/ 285179 h 1458087"/>
              <a:gd name="connsiteX106" fmla="*/ 2298764 w 3308032"/>
              <a:gd name="connsiteY106" fmla="*/ 238316 h 1458087"/>
              <a:gd name="connsiteX107" fmla="*/ 2243328 w 3308032"/>
              <a:gd name="connsiteY107" fmla="*/ 196596 h 1458087"/>
              <a:gd name="connsiteX108" fmla="*/ 2170367 w 3308032"/>
              <a:gd name="connsiteY108" fmla="*/ 182785 h 1458087"/>
              <a:gd name="connsiteX109" fmla="*/ 2069211 w 3308032"/>
              <a:gd name="connsiteY109" fmla="*/ 214598 h 1458087"/>
              <a:gd name="connsiteX110" fmla="*/ 2029015 w 3308032"/>
              <a:gd name="connsiteY110" fmla="*/ 302228 h 1458087"/>
              <a:gd name="connsiteX111" fmla="*/ 2058638 w 3308032"/>
              <a:gd name="connsiteY111" fmla="*/ 375380 h 1458087"/>
              <a:gd name="connsiteX112" fmla="*/ 2163032 w 3308032"/>
              <a:gd name="connsiteY112" fmla="*/ 417957 h 1458087"/>
              <a:gd name="connsiteX113" fmla="*/ 2208943 w 3308032"/>
              <a:gd name="connsiteY113" fmla="*/ 435959 h 1458087"/>
              <a:gd name="connsiteX114" fmla="*/ 2224373 w 3308032"/>
              <a:gd name="connsiteY114" fmla="*/ 467011 h 1458087"/>
              <a:gd name="connsiteX115" fmla="*/ 2207990 w 3308032"/>
              <a:gd name="connsiteY115" fmla="*/ 502158 h 1458087"/>
              <a:gd name="connsiteX116" fmla="*/ 2162271 w 3308032"/>
              <a:gd name="connsiteY116" fmla="*/ 514636 h 1458087"/>
              <a:gd name="connsiteX117" fmla="*/ 2112645 w 3308032"/>
              <a:gd name="connsiteY117" fmla="*/ 502920 h 1458087"/>
              <a:gd name="connsiteX118" fmla="*/ 2068163 w 3308032"/>
              <a:gd name="connsiteY118" fmla="*/ 463677 h 1458087"/>
              <a:gd name="connsiteX119" fmla="*/ 2014633 w 3308032"/>
              <a:gd name="connsiteY119" fmla="*/ 511683 h 1458087"/>
              <a:gd name="connsiteX120" fmla="*/ 2074926 w 3308032"/>
              <a:gd name="connsiteY120" fmla="*/ 563785 h 1458087"/>
              <a:gd name="connsiteX121" fmla="*/ 2161604 w 3308032"/>
              <a:gd name="connsiteY121" fmla="*/ 581692 h 1458087"/>
              <a:gd name="connsiteX122" fmla="*/ 2267617 w 3308032"/>
              <a:gd name="connsiteY122" fmla="*/ 547878 h 1458087"/>
              <a:gd name="connsiteX123" fmla="*/ 2717292 w 3308032"/>
              <a:gd name="connsiteY123" fmla="*/ 237554 h 1458087"/>
              <a:gd name="connsiteX124" fmla="*/ 2769584 w 3308032"/>
              <a:gd name="connsiteY124" fmla="*/ 378905 h 1458087"/>
              <a:gd name="connsiteX125" fmla="*/ 2714530 w 3308032"/>
              <a:gd name="connsiteY125" fmla="*/ 524542 h 1458087"/>
              <a:gd name="connsiteX126" fmla="*/ 2569083 w 3308032"/>
              <a:gd name="connsiteY126" fmla="*/ 581692 h 1458087"/>
              <a:gd name="connsiteX127" fmla="*/ 2424875 w 3308032"/>
              <a:gd name="connsiteY127" fmla="*/ 528447 h 1458087"/>
              <a:gd name="connsiteX128" fmla="*/ 2371439 w 3308032"/>
              <a:gd name="connsiteY128" fmla="*/ 385191 h 1458087"/>
              <a:gd name="connsiteX129" fmla="*/ 2428018 w 3308032"/>
              <a:gd name="connsiteY129" fmla="*/ 238411 h 1458087"/>
              <a:gd name="connsiteX130" fmla="*/ 2574227 w 3308032"/>
              <a:gd name="connsiteY130" fmla="*/ 182785 h 1458087"/>
              <a:gd name="connsiteX131" fmla="*/ 2717292 w 3308032"/>
              <a:gd name="connsiteY131" fmla="*/ 237458 h 1458087"/>
              <a:gd name="connsiteX132" fmla="*/ 2678430 w 3308032"/>
              <a:gd name="connsiteY132" fmla="*/ 381191 h 1458087"/>
              <a:gd name="connsiteX133" fmla="*/ 2650522 w 3308032"/>
              <a:gd name="connsiteY133" fmla="*/ 289655 h 1458087"/>
              <a:gd name="connsiteX134" fmla="*/ 2572036 w 3308032"/>
              <a:gd name="connsiteY134" fmla="*/ 255079 h 1458087"/>
              <a:gd name="connsiteX135" fmla="*/ 2492216 w 3308032"/>
              <a:gd name="connsiteY135" fmla="*/ 290798 h 1458087"/>
              <a:gd name="connsiteX136" fmla="*/ 2462308 w 3308032"/>
              <a:gd name="connsiteY136" fmla="*/ 383477 h 1458087"/>
              <a:gd name="connsiteX137" fmla="*/ 2491931 w 3308032"/>
              <a:gd name="connsiteY137" fmla="*/ 476155 h 1458087"/>
              <a:gd name="connsiteX138" fmla="*/ 2572512 w 3308032"/>
              <a:gd name="connsiteY138" fmla="*/ 509969 h 1458087"/>
              <a:gd name="connsiteX139" fmla="*/ 2650808 w 3308032"/>
              <a:gd name="connsiteY139" fmla="*/ 475012 h 1458087"/>
              <a:gd name="connsiteX140" fmla="*/ 2678525 w 3308032"/>
              <a:gd name="connsiteY140" fmla="*/ 381286 h 1458087"/>
              <a:gd name="connsiteX141" fmla="*/ 3280410 w 3308032"/>
              <a:gd name="connsiteY141" fmla="*/ 494729 h 1458087"/>
              <a:gd name="connsiteX142" fmla="*/ 3257360 w 3308032"/>
              <a:gd name="connsiteY142" fmla="*/ 507397 h 1458087"/>
              <a:gd name="connsiteX143" fmla="*/ 3236500 w 3308032"/>
              <a:gd name="connsiteY143" fmla="*/ 511112 h 1458087"/>
              <a:gd name="connsiteX144" fmla="*/ 3205258 w 3308032"/>
              <a:gd name="connsiteY144" fmla="*/ 497872 h 1458087"/>
              <a:gd name="connsiteX145" fmla="*/ 3194114 w 3308032"/>
              <a:gd name="connsiteY145" fmla="*/ 456724 h 1458087"/>
              <a:gd name="connsiteX146" fmla="*/ 3194114 w 3308032"/>
              <a:gd name="connsiteY146" fmla="*/ 260985 h 1458087"/>
              <a:gd name="connsiteX147" fmla="*/ 3291269 w 3308032"/>
              <a:gd name="connsiteY147" fmla="*/ 260985 h 1458087"/>
              <a:gd name="connsiteX148" fmla="*/ 3291269 w 3308032"/>
              <a:gd name="connsiteY148" fmla="*/ 191738 h 1458087"/>
              <a:gd name="connsiteX149" fmla="*/ 3194114 w 3308032"/>
              <a:gd name="connsiteY149" fmla="*/ 191738 h 1458087"/>
              <a:gd name="connsiteX150" fmla="*/ 3194114 w 3308032"/>
              <a:gd name="connsiteY150" fmla="*/ 82677 h 1458087"/>
              <a:gd name="connsiteX151" fmla="*/ 3105150 w 3308032"/>
              <a:gd name="connsiteY151" fmla="*/ 98298 h 1458087"/>
              <a:gd name="connsiteX152" fmla="*/ 3105150 w 3308032"/>
              <a:gd name="connsiteY152" fmla="*/ 191643 h 1458087"/>
              <a:gd name="connsiteX153" fmla="*/ 2957227 w 3308032"/>
              <a:gd name="connsiteY153" fmla="*/ 191643 h 1458087"/>
              <a:gd name="connsiteX154" fmla="*/ 2957227 w 3308032"/>
              <a:gd name="connsiteY154" fmla="*/ 130969 h 1458087"/>
              <a:gd name="connsiteX155" fmla="*/ 2970086 w 3308032"/>
              <a:gd name="connsiteY155" fmla="*/ 86297 h 1458087"/>
              <a:gd name="connsiteX156" fmla="*/ 3006757 w 3308032"/>
              <a:gd name="connsiteY156" fmla="*/ 71438 h 1458087"/>
              <a:gd name="connsiteX157" fmla="*/ 3029236 w 3308032"/>
              <a:gd name="connsiteY157" fmla="*/ 74962 h 1458087"/>
              <a:gd name="connsiteX158" fmla="*/ 3049143 w 3308032"/>
              <a:gd name="connsiteY158" fmla="*/ 84868 h 1458087"/>
              <a:gd name="connsiteX159" fmla="*/ 3085624 w 3308032"/>
              <a:gd name="connsiteY159" fmla="*/ 20479 h 1458087"/>
              <a:gd name="connsiteX160" fmla="*/ 3045429 w 3308032"/>
              <a:gd name="connsiteY160" fmla="*/ 5048 h 1458087"/>
              <a:gd name="connsiteX161" fmla="*/ 3003042 w 3308032"/>
              <a:gd name="connsiteY161" fmla="*/ 0 h 1458087"/>
              <a:gd name="connsiteX162" fmla="*/ 2903887 w 3308032"/>
              <a:gd name="connsiteY162" fmla="*/ 34957 h 1458087"/>
              <a:gd name="connsiteX163" fmla="*/ 2868740 w 3308032"/>
              <a:gd name="connsiteY163" fmla="*/ 130207 h 1458087"/>
              <a:gd name="connsiteX164" fmla="*/ 2868740 w 3308032"/>
              <a:gd name="connsiteY164" fmla="*/ 191643 h 1458087"/>
              <a:gd name="connsiteX165" fmla="*/ 2803970 w 3308032"/>
              <a:gd name="connsiteY165" fmla="*/ 191643 h 1458087"/>
              <a:gd name="connsiteX166" fmla="*/ 2803970 w 3308032"/>
              <a:gd name="connsiteY166" fmla="*/ 260890 h 1458087"/>
              <a:gd name="connsiteX167" fmla="*/ 2868740 w 3308032"/>
              <a:gd name="connsiteY167" fmla="*/ 260890 h 1458087"/>
              <a:gd name="connsiteX168" fmla="*/ 2868740 w 3308032"/>
              <a:gd name="connsiteY168" fmla="*/ 572643 h 1458087"/>
              <a:gd name="connsiteX169" fmla="*/ 2957322 w 3308032"/>
              <a:gd name="connsiteY169" fmla="*/ 572643 h 1458087"/>
              <a:gd name="connsiteX170" fmla="*/ 2957322 w 3308032"/>
              <a:gd name="connsiteY170" fmla="*/ 260890 h 1458087"/>
              <a:gd name="connsiteX171" fmla="*/ 3105246 w 3308032"/>
              <a:gd name="connsiteY171" fmla="*/ 260890 h 1458087"/>
              <a:gd name="connsiteX172" fmla="*/ 3105246 w 3308032"/>
              <a:gd name="connsiteY172" fmla="*/ 469297 h 1458087"/>
              <a:gd name="connsiteX173" fmla="*/ 3133535 w 3308032"/>
              <a:gd name="connsiteY173" fmla="*/ 553022 h 1458087"/>
              <a:gd name="connsiteX174" fmla="*/ 3218021 w 3308032"/>
              <a:gd name="connsiteY174" fmla="*/ 581692 h 1458087"/>
              <a:gd name="connsiteX175" fmla="*/ 3269171 w 3308032"/>
              <a:gd name="connsiteY175" fmla="*/ 574453 h 1458087"/>
              <a:gd name="connsiteX176" fmla="*/ 3308033 w 3308032"/>
              <a:gd name="connsiteY176" fmla="*/ 554926 h 1458087"/>
              <a:gd name="connsiteX177" fmla="*/ 3280505 w 3308032"/>
              <a:gd name="connsiteY177" fmla="*/ 494633 h 1458087"/>
              <a:gd name="connsiteX178" fmla="*/ 301181 w 3308032"/>
              <a:gd name="connsiteY178" fmla="*/ 915543 h 1458087"/>
              <a:gd name="connsiteX179" fmla="*/ 497300 w 3308032"/>
              <a:gd name="connsiteY179" fmla="*/ 1449134 h 1458087"/>
              <a:gd name="connsiteX180" fmla="*/ 399860 w 3308032"/>
              <a:gd name="connsiteY180" fmla="*/ 1449134 h 1458087"/>
              <a:gd name="connsiteX181" fmla="*/ 354139 w 3308032"/>
              <a:gd name="connsiteY181" fmla="*/ 1324166 h 1458087"/>
              <a:gd name="connsiteX182" fmla="*/ 140970 w 3308032"/>
              <a:gd name="connsiteY182" fmla="*/ 1324166 h 1458087"/>
              <a:gd name="connsiteX183" fmla="*/ 97441 w 3308032"/>
              <a:gd name="connsiteY183" fmla="*/ 1449134 h 1458087"/>
              <a:gd name="connsiteX184" fmla="*/ 0 w 3308032"/>
              <a:gd name="connsiteY184" fmla="*/ 1449134 h 1458087"/>
              <a:gd name="connsiteX185" fmla="*/ 197930 w 3308032"/>
              <a:gd name="connsiteY185" fmla="*/ 915543 h 1458087"/>
              <a:gd name="connsiteX186" fmla="*/ 301371 w 3308032"/>
              <a:gd name="connsiteY186" fmla="*/ 915543 h 1458087"/>
              <a:gd name="connsiteX187" fmla="*/ 329851 w 3308032"/>
              <a:gd name="connsiteY187" fmla="*/ 1247108 h 1458087"/>
              <a:gd name="connsiteX188" fmla="*/ 257651 w 3308032"/>
              <a:gd name="connsiteY188" fmla="*/ 1037654 h 1458087"/>
              <a:gd name="connsiteX189" fmla="*/ 252984 w 3308032"/>
              <a:gd name="connsiteY189" fmla="*/ 1022795 h 1458087"/>
              <a:gd name="connsiteX190" fmla="*/ 248317 w 3308032"/>
              <a:gd name="connsiteY190" fmla="*/ 1006412 h 1458087"/>
              <a:gd name="connsiteX191" fmla="*/ 246126 w 3308032"/>
              <a:gd name="connsiteY191" fmla="*/ 1006412 h 1458087"/>
              <a:gd name="connsiteX192" fmla="*/ 241459 w 3308032"/>
              <a:gd name="connsiteY192" fmla="*/ 1022223 h 1458087"/>
              <a:gd name="connsiteX193" fmla="*/ 236411 w 3308032"/>
              <a:gd name="connsiteY193" fmla="*/ 1037654 h 1458087"/>
              <a:gd name="connsiteX194" fmla="*/ 164973 w 3308032"/>
              <a:gd name="connsiteY194" fmla="*/ 1247108 h 1458087"/>
              <a:gd name="connsiteX195" fmla="*/ 329756 w 3308032"/>
              <a:gd name="connsiteY195" fmla="*/ 1247108 h 1458087"/>
              <a:gd name="connsiteX196" fmla="*/ 557403 w 3308032"/>
              <a:gd name="connsiteY196" fmla="*/ 1449134 h 1458087"/>
              <a:gd name="connsiteX197" fmla="*/ 648557 w 3308032"/>
              <a:gd name="connsiteY197" fmla="*/ 1449134 h 1458087"/>
              <a:gd name="connsiteX198" fmla="*/ 648557 w 3308032"/>
              <a:gd name="connsiteY198" fmla="*/ 915543 h 1458087"/>
              <a:gd name="connsiteX199" fmla="*/ 557403 w 3308032"/>
              <a:gd name="connsiteY199" fmla="*/ 915543 h 1458087"/>
              <a:gd name="connsiteX200" fmla="*/ 557403 w 3308032"/>
              <a:gd name="connsiteY200" fmla="*/ 1449134 h 1458087"/>
              <a:gd name="connsiteX201" fmla="*/ 1271778 w 3308032"/>
              <a:gd name="connsiteY201" fmla="*/ 915543 h 1458087"/>
              <a:gd name="connsiteX202" fmla="*/ 883730 w 3308032"/>
              <a:gd name="connsiteY202" fmla="*/ 915543 h 1458087"/>
              <a:gd name="connsiteX203" fmla="*/ 883730 w 3308032"/>
              <a:gd name="connsiteY203" fmla="*/ 992600 h 1458087"/>
              <a:gd name="connsiteX204" fmla="*/ 1031843 w 3308032"/>
              <a:gd name="connsiteY204" fmla="*/ 992600 h 1458087"/>
              <a:gd name="connsiteX205" fmla="*/ 1031843 w 3308032"/>
              <a:gd name="connsiteY205" fmla="*/ 1449134 h 1458087"/>
              <a:gd name="connsiteX206" fmla="*/ 1122998 w 3308032"/>
              <a:gd name="connsiteY206" fmla="*/ 1449134 h 1458087"/>
              <a:gd name="connsiteX207" fmla="*/ 1122998 w 3308032"/>
              <a:gd name="connsiteY207" fmla="*/ 992600 h 1458087"/>
              <a:gd name="connsiteX208" fmla="*/ 1271778 w 3308032"/>
              <a:gd name="connsiteY208" fmla="*/ 992600 h 1458087"/>
              <a:gd name="connsiteX209" fmla="*/ 1271778 w 3308032"/>
              <a:gd name="connsiteY209" fmla="*/ 915543 h 1458087"/>
              <a:gd name="connsiteX210" fmla="*/ 1581340 w 3308032"/>
              <a:gd name="connsiteY210" fmla="*/ 1113854 h 1458087"/>
              <a:gd name="connsiteX211" fmla="*/ 1633633 w 3308032"/>
              <a:gd name="connsiteY211" fmla="*/ 1255205 h 1458087"/>
              <a:gd name="connsiteX212" fmla="*/ 1578578 w 3308032"/>
              <a:gd name="connsiteY212" fmla="*/ 1400842 h 1458087"/>
              <a:gd name="connsiteX213" fmla="*/ 1433132 w 3308032"/>
              <a:gd name="connsiteY213" fmla="*/ 1457992 h 1458087"/>
              <a:gd name="connsiteX214" fmla="*/ 1288923 w 3308032"/>
              <a:gd name="connsiteY214" fmla="*/ 1404747 h 1458087"/>
              <a:gd name="connsiteX215" fmla="*/ 1235488 w 3308032"/>
              <a:gd name="connsiteY215" fmla="*/ 1261491 h 1458087"/>
              <a:gd name="connsiteX216" fmla="*/ 1292066 w 3308032"/>
              <a:gd name="connsiteY216" fmla="*/ 1114711 h 1458087"/>
              <a:gd name="connsiteX217" fmla="*/ 1438275 w 3308032"/>
              <a:gd name="connsiteY217" fmla="*/ 1059085 h 1458087"/>
              <a:gd name="connsiteX218" fmla="*/ 1581340 w 3308032"/>
              <a:gd name="connsiteY218" fmla="*/ 1113758 h 1458087"/>
              <a:gd name="connsiteX219" fmla="*/ 1542479 w 3308032"/>
              <a:gd name="connsiteY219" fmla="*/ 1257491 h 1458087"/>
              <a:gd name="connsiteX220" fmla="*/ 1514570 w 3308032"/>
              <a:gd name="connsiteY220" fmla="*/ 1165955 h 1458087"/>
              <a:gd name="connsiteX221" fmla="*/ 1436084 w 3308032"/>
              <a:gd name="connsiteY221" fmla="*/ 1131380 h 1458087"/>
              <a:gd name="connsiteX222" fmla="*/ 1356265 w 3308032"/>
              <a:gd name="connsiteY222" fmla="*/ 1167098 h 1458087"/>
              <a:gd name="connsiteX223" fmla="*/ 1326356 w 3308032"/>
              <a:gd name="connsiteY223" fmla="*/ 1259777 h 1458087"/>
              <a:gd name="connsiteX224" fmla="*/ 1355979 w 3308032"/>
              <a:gd name="connsiteY224" fmla="*/ 1352455 h 1458087"/>
              <a:gd name="connsiteX225" fmla="*/ 1436561 w 3308032"/>
              <a:gd name="connsiteY225" fmla="*/ 1386269 h 1458087"/>
              <a:gd name="connsiteX226" fmla="*/ 1514856 w 3308032"/>
              <a:gd name="connsiteY226" fmla="*/ 1351312 h 1458087"/>
              <a:gd name="connsiteX227" fmla="*/ 1542574 w 3308032"/>
              <a:gd name="connsiteY227" fmla="*/ 1257586 h 1458087"/>
              <a:gd name="connsiteX228" fmla="*/ 1951577 w 3308032"/>
              <a:gd name="connsiteY228" fmla="*/ 1285399 h 1458087"/>
              <a:gd name="connsiteX229" fmla="*/ 1926622 w 3308032"/>
              <a:gd name="connsiteY229" fmla="*/ 1357598 h 1458087"/>
              <a:gd name="connsiteX230" fmla="*/ 1862233 w 3308032"/>
              <a:gd name="connsiteY230" fmla="*/ 1386269 h 1458087"/>
              <a:gd name="connsiteX231" fmla="*/ 1805273 w 3308032"/>
              <a:gd name="connsiteY231" fmla="*/ 1362266 h 1458087"/>
              <a:gd name="connsiteX232" fmla="*/ 1787081 w 3308032"/>
              <a:gd name="connsiteY232" fmla="*/ 1290638 h 1458087"/>
              <a:gd name="connsiteX233" fmla="*/ 1787081 w 3308032"/>
              <a:gd name="connsiteY233" fmla="*/ 1068134 h 1458087"/>
              <a:gd name="connsiteX234" fmla="*/ 1698498 w 3308032"/>
              <a:gd name="connsiteY234" fmla="*/ 1068134 h 1458087"/>
              <a:gd name="connsiteX235" fmla="*/ 1698498 w 3308032"/>
              <a:gd name="connsiteY235" fmla="*/ 1302544 h 1458087"/>
              <a:gd name="connsiteX236" fmla="*/ 1732502 w 3308032"/>
              <a:gd name="connsiteY236" fmla="*/ 1418463 h 1458087"/>
              <a:gd name="connsiteX237" fmla="*/ 1833563 w 3308032"/>
              <a:gd name="connsiteY237" fmla="*/ 1458087 h 1458087"/>
              <a:gd name="connsiteX238" fmla="*/ 1899571 w 3308032"/>
              <a:gd name="connsiteY238" fmla="*/ 1441514 h 1458087"/>
              <a:gd name="connsiteX239" fmla="*/ 1949577 w 3308032"/>
              <a:gd name="connsiteY239" fmla="*/ 1397413 h 1458087"/>
              <a:gd name="connsiteX240" fmla="*/ 1951482 w 3308032"/>
              <a:gd name="connsiteY240" fmla="*/ 1397413 h 1458087"/>
              <a:gd name="connsiteX241" fmla="*/ 1951482 w 3308032"/>
              <a:gd name="connsiteY241" fmla="*/ 1449134 h 1458087"/>
              <a:gd name="connsiteX242" fmla="*/ 2040446 w 3308032"/>
              <a:gd name="connsiteY242" fmla="*/ 1449134 h 1458087"/>
              <a:gd name="connsiteX243" fmla="*/ 2040446 w 3308032"/>
              <a:gd name="connsiteY243" fmla="*/ 1068134 h 1458087"/>
              <a:gd name="connsiteX244" fmla="*/ 1951482 w 3308032"/>
              <a:gd name="connsiteY244" fmla="*/ 1068134 h 1458087"/>
              <a:gd name="connsiteX245" fmla="*/ 1951482 w 3308032"/>
              <a:gd name="connsiteY245" fmla="*/ 1285399 h 1458087"/>
              <a:gd name="connsiteX246" fmla="*/ 2326767 w 3308032"/>
              <a:gd name="connsiteY246" fmla="*/ 1061466 h 1458087"/>
              <a:gd name="connsiteX247" fmla="*/ 2266474 w 3308032"/>
              <a:gd name="connsiteY247" fmla="*/ 1080992 h 1458087"/>
              <a:gd name="connsiteX248" fmla="*/ 2227040 w 3308032"/>
              <a:gd name="connsiteY248" fmla="*/ 1136999 h 1458087"/>
              <a:gd name="connsiteX249" fmla="*/ 2225516 w 3308032"/>
              <a:gd name="connsiteY249" fmla="*/ 1136999 h 1458087"/>
              <a:gd name="connsiteX250" fmla="*/ 2225516 w 3308032"/>
              <a:gd name="connsiteY250" fmla="*/ 1068134 h 1458087"/>
              <a:gd name="connsiteX251" fmla="*/ 2136553 w 3308032"/>
              <a:gd name="connsiteY251" fmla="*/ 1068134 h 1458087"/>
              <a:gd name="connsiteX252" fmla="*/ 2136553 w 3308032"/>
              <a:gd name="connsiteY252" fmla="*/ 1449134 h 1458087"/>
              <a:gd name="connsiteX253" fmla="*/ 2225516 w 3308032"/>
              <a:gd name="connsiteY253" fmla="*/ 1449134 h 1458087"/>
              <a:gd name="connsiteX254" fmla="*/ 2225516 w 3308032"/>
              <a:gd name="connsiteY254" fmla="*/ 1260824 h 1458087"/>
              <a:gd name="connsiteX255" fmla="*/ 2249138 w 3308032"/>
              <a:gd name="connsiteY255" fmla="*/ 1172623 h 1458087"/>
              <a:gd name="connsiteX256" fmla="*/ 2311051 w 3308032"/>
              <a:gd name="connsiteY256" fmla="*/ 1139095 h 1458087"/>
              <a:gd name="connsiteX257" fmla="*/ 2334292 w 3308032"/>
              <a:gd name="connsiteY257" fmla="*/ 1141476 h 1458087"/>
              <a:gd name="connsiteX258" fmla="*/ 2356104 w 3308032"/>
              <a:gd name="connsiteY258" fmla="*/ 1147953 h 1458087"/>
              <a:gd name="connsiteX259" fmla="*/ 2379917 w 3308032"/>
              <a:gd name="connsiteY259" fmla="*/ 1072039 h 1458087"/>
              <a:gd name="connsiteX260" fmla="*/ 2353532 w 3308032"/>
              <a:gd name="connsiteY260" fmla="*/ 1063466 h 1458087"/>
              <a:gd name="connsiteX261" fmla="*/ 2326767 w 3308032"/>
              <a:gd name="connsiteY261" fmla="*/ 1061276 h 145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</a:cxnLst>
            <a:rect l="l" t="t" r="r" b="b"/>
            <a:pathLst>
              <a:path w="3308032" h="1458087">
                <a:moveTo>
                  <a:pt x="542449" y="193453"/>
                </a:moveTo>
                <a:cubicBezTo>
                  <a:pt x="542830" y="180404"/>
                  <a:pt x="543116" y="165640"/>
                  <a:pt x="543401" y="148971"/>
                </a:cubicBezTo>
                <a:lnTo>
                  <a:pt x="541211" y="148971"/>
                </a:lnTo>
                <a:cubicBezTo>
                  <a:pt x="539020" y="156400"/>
                  <a:pt x="536829" y="162877"/>
                  <a:pt x="534924" y="168497"/>
                </a:cubicBezTo>
                <a:cubicBezTo>
                  <a:pt x="532924" y="174117"/>
                  <a:pt x="530733" y="180023"/>
                  <a:pt x="528257" y="186214"/>
                </a:cubicBezTo>
                <a:lnTo>
                  <a:pt x="374618" y="572834"/>
                </a:lnTo>
                <a:lnTo>
                  <a:pt x="310229" y="572834"/>
                </a:lnTo>
                <a:lnTo>
                  <a:pt x="155448" y="189643"/>
                </a:lnTo>
                <a:cubicBezTo>
                  <a:pt x="153448" y="183928"/>
                  <a:pt x="151447" y="178213"/>
                  <a:pt x="149352" y="172307"/>
                </a:cubicBezTo>
                <a:cubicBezTo>
                  <a:pt x="147257" y="166497"/>
                  <a:pt x="144589" y="158687"/>
                  <a:pt x="141351" y="149066"/>
                </a:cubicBezTo>
                <a:lnTo>
                  <a:pt x="139160" y="149066"/>
                </a:lnTo>
                <a:cubicBezTo>
                  <a:pt x="139637" y="164497"/>
                  <a:pt x="140018" y="180023"/>
                  <a:pt x="140303" y="195739"/>
                </a:cubicBezTo>
                <a:cubicBezTo>
                  <a:pt x="140589" y="211455"/>
                  <a:pt x="140684" y="228410"/>
                  <a:pt x="140684" y="246507"/>
                </a:cubicBezTo>
                <a:lnTo>
                  <a:pt x="140684" y="572834"/>
                </a:lnTo>
                <a:lnTo>
                  <a:pt x="55817" y="572834"/>
                </a:lnTo>
                <a:lnTo>
                  <a:pt x="55817" y="39243"/>
                </a:lnTo>
                <a:lnTo>
                  <a:pt x="185642" y="39243"/>
                </a:lnTo>
                <a:lnTo>
                  <a:pt x="322231" y="383381"/>
                </a:lnTo>
                <a:cubicBezTo>
                  <a:pt x="327470" y="396050"/>
                  <a:pt x="331565" y="406813"/>
                  <a:pt x="334709" y="415576"/>
                </a:cubicBezTo>
                <a:cubicBezTo>
                  <a:pt x="337852" y="424339"/>
                  <a:pt x="340805" y="434150"/>
                  <a:pt x="343853" y="444817"/>
                </a:cubicBezTo>
                <a:lnTo>
                  <a:pt x="346043" y="444817"/>
                </a:lnTo>
                <a:cubicBezTo>
                  <a:pt x="350520" y="432911"/>
                  <a:pt x="354520" y="422148"/>
                  <a:pt x="358140" y="412433"/>
                </a:cubicBezTo>
                <a:cubicBezTo>
                  <a:pt x="361760" y="402717"/>
                  <a:pt x="365474" y="392716"/>
                  <a:pt x="369475" y="382334"/>
                </a:cubicBezTo>
                <a:lnTo>
                  <a:pt x="507873" y="39243"/>
                </a:lnTo>
                <a:lnTo>
                  <a:pt x="632555" y="39243"/>
                </a:lnTo>
                <a:lnTo>
                  <a:pt x="632555" y="572834"/>
                </a:lnTo>
                <a:lnTo>
                  <a:pt x="542163" y="572834"/>
                </a:lnTo>
                <a:lnTo>
                  <a:pt x="542163" y="234220"/>
                </a:lnTo>
                <a:cubicBezTo>
                  <a:pt x="542163" y="220123"/>
                  <a:pt x="542354" y="206502"/>
                  <a:pt x="542735" y="193453"/>
                </a:cubicBezTo>
                <a:close/>
                <a:moveTo>
                  <a:pt x="768001" y="14383"/>
                </a:moveTo>
                <a:cubicBezTo>
                  <a:pt x="751904" y="14383"/>
                  <a:pt x="738759" y="19431"/>
                  <a:pt x="728567" y="29623"/>
                </a:cubicBezTo>
                <a:cubicBezTo>
                  <a:pt x="718376" y="39815"/>
                  <a:pt x="713327" y="52292"/>
                  <a:pt x="713327" y="67247"/>
                </a:cubicBezTo>
                <a:cubicBezTo>
                  <a:pt x="713327" y="82201"/>
                  <a:pt x="718376" y="94488"/>
                  <a:pt x="728567" y="104966"/>
                </a:cubicBezTo>
                <a:cubicBezTo>
                  <a:pt x="738759" y="115538"/>
                  <a:pt x="751904" y="120777"/>
                  <a:pt x="768001" y="120777"/>
                </a:cubicBezTo>
                <a:cubicBezTo>
                  <a:pt x="784098" y="120777"/>
                  <a:pt x="798005" y="115729"/>
                  <a:pt x="808196" y="105537"/>
                </a:cubicBezTo>
                <a:cubicBezTo>
                  <a:pt x="818388" y="95345"/>
                  <a:pt x="823436" y="82677"/>
                  <a:pt x="823436" y="67627"/>
                </a:cubicBezTo>
                <a:cubicBezTo>
                  <a:pt x="823436" y="52578"/>
                  <a:pt x="818388" y="39815"/>
                  <a:pt x="808196" y="29718"/>
                </a:cubicBezTo>
                <a:cubicBezTo>
                  <a:pt x="798005" y="19526"/>
                  <a:pt x="784669" y="14478"/>
                  <a:pt x="768001" y="14478"/>
                </a:cubicBezTo>
                <a:close/>
                <a:moveTo>
                  <a:pt x="723329" y="572834"/>
                </a:moveTo>
                <a:lnTo>
                  <a:pt x="812292" y="572834"/>
                </a:lnTo>
                <a:lnTo>
                  <a:pt x="812292" y="191834"/>
                </a:lnTo>
                <a:lnTo>
                  <a:pt x="723329" y="191834"/>
                </a:lnTo>
                <a:lnTo>
                  <a:pt x="723329" y="572834"/>
                </a:lnTo>
                <a:close/>
                <a:moveTo>
                  <a:pt x="1079278" y="581787"/>
                </a:moveTo>
                <a:cubicBezTo>
                  <a:pt x="1112234" y="581787"/>
                  <a:pt x="1142238" y="575120"/>
                  <a:pt x="1169099" y="561689"/>
                </a:cubicBezTo>
                <a:cubicBezTo>
                  <a:pt x="1195959" y="548259"/>
                  <a:pt x="1217867" y="527876"/>
                  <a:pt x="1234726" y="500253"/>
                </a:cubicBezTo>
                <a:lnTo>
                  <a:pt x="1165860" y="461582"/>
                </a:lnTo>
                <a:cubicBezTo>
                  <a:pt x="1154716" y="478250"/>
                  <a:pt x="1142048" y="490061"/>
                  <a:pt x="1127951" y="497110"/>
                </a:cubicBezTo>
                <a:cubicBezTo>
                  <a:pt x="1113854" y="504158"/>
                  <a:pt x="1098328" y="507683"/>
                  <a:pt x="1081469" y="507683"/>
                </a:cubicBezTo>
                <a:cubicBezTo>
                  <a:pt x="1049179" y="507683"/>
                  <a:pt x="1023461" y="496919"/>
                  <a:pt x="1004126" y="475298"/>
                </a:cubicBezTo>
                <a:cubicBezTo>
                  <a:pt x="984790" y="453676"/>
                  <a:pt x="975074" y="423005"/>
                  <a:pt x="975074" y="383000"/>
                </a:cubicBezTo>
                <a:cubicBezTo>
                  <a:pt x="975074" y="342995"/>
                  <a:pt x="984885" y="311087"/>
                  <a:pt x="1004506" y="288512"/>
                </a:cubicBezTo>
                <a:cubicBezTo>
                  <a:pt x="1024128" y="265938"/>
                  <a:pt x="1048988" y="254699"/>
                  <a:pt x="1079278" y="254699"/>
                </a:cubicBezTo>
                <a:cubicBezTo>
                  <a:pt x="1096613" y="254699"/>
                  <a:pt x="1112044" y="258318"/>
                  <a:pt x="1125379" y="265462"/>
                </a:cubicBezTo>
                <a:cubicBezTo>
                  <a:pt x="1138809" y="272701"/>
                  <a:pt x="1151192" y="284798"/>
                  <a:pt x="1162622" y="301943"/>
                </a:cubicBezTo>
                <a:lnTo>
                  <a:pt x="1232535" y="267367"/>
                </a:lnTo>
                <a:cubicBezTo>
                  <a:pt x="1219105" y="239554"/>
                  <a:pt x="1199102" y="218599"/>
                  <a:pt x="1172432" y="204311"/>
                </a:cubicBezTo>
                <a:cubicBezTo>
                  <a:pt x="1145762" y="190024"/>
                  <a:pt x="1115663" y="182880"/>
                  <a:pt x="1082231" y="182880"/>
                </a:cubicBezTo>
                <a:cubicBezTo>
                  <a:pt x="1023652" y="182880"/>
                  <a:pt x="976027" y="201263"/>
                  <a:pt x="939356" y="238125"/>
                </a:cubicBezTo>
                <a:cubicBezTo>
                  <a:pt x="902589" y="274987"/>
                  <a:pt x="884301" y="325279"/>
                  <a:pt x="884301" y="389001"/>
                </a:cubicBezTo>
                <a:cubicBezTo>
                  <a:pt x="884301" y="447008"/>
                  <a:pt x="901541" y="493681"/>
                  <a:pt x="936022" y="528923"/>
                </a:cubicBezTo>
                <a:cubicBezTo>
                  <a:pt x="970502" y="564166"/>
                  <a:pt x="1018223" y="581787"/>
                  <a:pt x="1079278" y="581787"/>
                </a:cubicBezTo>
                <a:close/>
                <a:moveTo>
                  <a:pt x="1393031" y="384524"/>
                </a:moveTo>
                <a:cubicBezTo>
                  <a:pt x="1393031" y="348044"/>
                  <a:pt x="1400937" y="318707"/>
                  <a:pt x="1416653" y="296323"/>
                </a:cubicBezTo>
                <a:cubicBezTo>
                  <a:pt x="1432370" y="274034"/>
                  <a:pt x="1453039" y="262795"/>
                  <a:pt x="1478566" y="262795"/>
                </a:cubicBezTo>
                <a:cubicBezTo>
                  <a:pt x="1486757" y="262795"/>
                  <a:pt x="1494473" y="263557"/>
                  <a:pt x="1501807" y="265176"/>
                </a:cubicBezTo>
                <a:cubicBezTo>
                  <a:pt x="1509141" y="266795"/>
                  <a:pt x="1516380" y="268986"/>
                  <a:pt x="1523619" y="271653"/>
                </a:cubicBezTo>
                <a:lnTo>
                  <a:pt x="1547432" y="195739"/>
                </a:lnTo>
                <a:cubicBezTo>
                  <a:pt x="1538002" y="191548"/>
                  <a:pt x="1529239" y="188690"/>
                  <a:pt x="1521047" y="187166"/>
                </a:cubicBezTo>
                <a:cubicBezTo>
                  <a:pt x="1512856" y="185642"/>
                  <a:pt x="1503902" y="184975"/>
                  <a:pt x="1494282" y="184975"/>
                </a:cubicBezTo>
                <a:cubicBezTo>
                  <a:pt x="1471422" y="184975"/>
                  <a:pt x="1451324" y="191452"/>
                  <a:pt x="1433989" y="204502"/>
                </a:cubicBezTo>
                <a:cubicBezTo>
                  <a:pt x="1416653" y="217551"/>
                  <a:pt x="1403509" y="236220"/>
                  <a:pt x="1394555" y="260509"/>
                </a:cubicBezTo>
                <a:lnTo>
                  <a:pt x="1393031" y="260509"/>
                </a:lnTo>
                <a:lnTo>
                  <a:pt x="1393031" y="191643"/>
                </a:lnTo>
                <a:lnTo>
                  <a:pt x="1304068" y="191643"/>
                </a:lnTo>
                <a:lnTo>
                  <a:pt x="1304068" y="572643"/>
                </a:lnTo>
                <a:lnTo>
                  <a:pt x="1393031" y="572643"/>
                </a:lnTo>
                <a:lnTo>
                  <a:pt x="1393031" y="384334"/>
                </a:lnTo>
                <a:close/>
                <a:moveTo>
                  <a:pt x="1621917" y="528542"/>
                </a:moveTo>
                <a:cubicBezTo>
                  <a:pt x="1586294" y="493109"/>
                  <a:pt x="1568482" y="445294"/>
                  <a:pt x="1568482" y="385286"/>
                </a:cubicBezTo>
                <a:cubicBezTo>
                  <a:pt x="1568768" y="324517"/>
                  <a:pt x="1587532" y="275558"/>
                  <a:pt x="1625060" y="238506"/>
                </a:cubicBezTo>
                <a:cubicBezTo>
                  <a:pt x="1662494" y="201454"/>
                  <a:pt x="1711262" y="182880"/>
                  <a:pt x="1771269" y="182880"/>
                </a:cubicBezTo>
                <a:cubicBezTo>
                  <a:pt x="1831277" y="182880"/>
                  <a:pt x="1879473" y="201073"/>
                  <a:pt x="1914335" y="237554"/>
                </a:cubicBezTo>
                <a:cubicBezTo>
                  <a:pt x="1949196" y="274034"/>
                  <a:pt x="1966627" y="321183"/>
                  <a:pt x="1966627" y="378905"/>
                </a:cubicBezTo>
                <a:cubicBezTo>
                  <a:pt x="1966627" y="436626"/>
                  <a:pt x="1948244" y="486537"/>
                  <a:pt x="1911572" y="524542"/>
                </a:cubicBezTo>
                <a:cubicBezTo>
                  <a:pt x="1874901" y="562642"/>
                  <a:pt x="1826324" y="581692"/>
                  <a:pt x="1766126" y="581692"/>
                </a:cubicBezTo>
                <a:cubicBezTo>
                  <a:pt x="1705928" y="581692"/>
                  <a:pt x="1657540" y="563975"/>
                  <a:pt x="1621917" y="528447"/>
                </a:cubicBezTo>
                <a:close/>
                <a:moveTo>
                  <a:pt x="1659350" y="383477"/>
                </a:moveTo>
                <a:cubicBezTo>
                  <a:pt x="1659350" y="422720"/>
                  <a:pt x="1669256" y="453580"/>
                  <a:pt x="1688973" y="476155"/>
                </a:cubicBezTo>
                <a:cubicBezTo>
                  <a:pt x="1708690" y="498729"/>
                  <a:pt x="1735550" y="509969"/>
                  <a:pt x="1769555" y="509969"/>
                </a:cubicBezTo>
                <a:cubicBezTo>
                  <a:pt x="1803559" y="509969"/>
                  <a:pt x="1829372" y="498348"/>
                  <a:pt x="1847850" y="475012"/>
                </a:cubicBezTo>
                <a:cubicBezTo>
                  <a:pt x="1866329" y="451675"/>
                  <a:pt x="1875568" y="420434"/>
                  <a:pt x="1875568" y="381286"/>
                </a:cubicBezTo>
                <a:cubicBezTo>
                  <a:pt x="1875568" y="342138"/>
                  <a:pt x="1866233" y="312801"/>
                  <a:pt x="1847660" y="289750"/>
                </a:cubicBezTo>
                <a:cubicBezTo>
                  <a:pt x="1829086" y="266700"/>
                  <a:pt x="1802892" y="255175"/>
                  <a:pt x="1769174" y="255175"/>
                </a:cubicBezTo>
                <a:cubicBezTo>
                  <a:pt x="1735455" y="255175"/>
                  <a:pt x="1709357" y="267081"/>
                  <a:pt x="1689354" y="290894"/>
                </a:cubicBezTo>
                <a:cubicBezTo>
                  <a:pt x="1669352" y="314706"/>
                  <a:pt x="1659446" y="345567"/>
                  <a:pt x="1659446" y="383572"/>
                </a:cubicBezTo>
                <a:close/>
                <a:moveTo>
                  <a:pt x="2267426" y="547878"/>
                </a:moveTo>
                <a:cubicBezTo>
                  <a:pt x="2294477" y="525304"/>
                  <a:pt x="2308003" y="495681"/>
                  <a:pt x="2308003" y="458915"/>
                </a:cubicBezTo>
                <a:cubicBezTo>
                  <a:pt x="2308003" y="426149"/>
                  <a:pt x="2297621" y="399859"/>
                  <a:pt x="2276761" y="380048"/>
                </a:cubicBezTo>
                <a:cubicBezTo>
                  <a:pt x="2255901" y="360236"/>
                  <a:pt x="2224373" y="346710"/>
                  <a:pt x="2182273" y="339471"/>
                </a:cubicBezTo>
                <a:cubicBezTo>
                  <a:pt x="2155222" y="334232"/>
                  <a:pt x="2136839" y="328232"/>
                  <a:pt x="2127028" y="321278"/>
                </a:cubicBezTo>
                <a:cubicBezTo>
                  <a:pt x="2117217" y="314325"/>
                  <a:pt x="2112359" y="304705"/>
                  <a:pt x="2112359" y="292227"/>
                </a:cubicBezTo>
                <a:cubicBezTo>
                  <a:pt x="2112359" y="279749"/>
                  <a:pt x="2117027" y="269272"/>
                  <a:pt x="2126456" y="261366"/>
                </a:cubicBezTo>
                <a:cubicBezTo>
                  <a:pt x="2135886" y="253460"/>
                  <a:pt x="2149602" y="249460"/>
                  <a:pt x="2167795" y="249460"/>
                </a:cubicBezTo>
                <a:cubicBezTo>
                  <a:pt x="2184654" y="249460"/>
                  <a:pt x="2199227" y="252413"/>
                  <a:pt x="2211515" y="258413"/>
                </a:cubicBezTo>
                <a:cubicBezTo>
                  <a:pt x="2223802" y="264414"/>
                  <a:pt x="2235613" y="273272"/>
                  <a:pt x="2247043" y="285179"/>
                </a:cubicBezTo>
                <a:lnTo>
                  <a:pt x="2298764" y="238316"/>
                </a:lnTo>
                <a:cubicBezTo>
                  <a:pt x="2284381" y="219742"/>
                  <a:pt x="2265902" y="205835"/>
                  <a:pt x="2243328" y="196596"/>
                </a:cubicBezTo>
                <a:cubicBezTo>
                  <a:pt x="2220754" y="187452"/>
                  <a:pt x="2196465" y="182785"/>
                  <a:pt x="2170367" y="182785"/>
                </a:cubicBezTo>
                <a:cubicBezTo>
                  <a:pt x="2129695" y="182785"/>
                  <a:pt x="2095976" y="193358"/>
                  <a:pt x="2069211" y="214598"/>
                </a:cubicBezTo>
                <a:cubicBezTo>
                  <a:pt x="2042446" y="235839"/>
                  <a:pt x="2029015" y="264986"/>
                  <a:pt x="2029015" y="302228"/>
                </a:cubicBezTo>
                <a:cubicBezTo>
                  <a:pt x="2029015" y="331280"/>
                  <a:pt x="2038922" y="355664"/>
                  <a:pt x="2058638" y="375380"/>
                </a:cubicBezTo>
                <a:cubicBezTo>
                  <a:pt x="2078355" y="395097"/>
                  <a:pt x="2113121" y="409289"/>
                  <a:pt x="2163032" y="417957"/>
                </a:cubicBezTo>
                <a:cubicBezTo>
                  <a:pt x="2183321" y="421672"/>
                  <a:pt x="2198656" y="427673"/>
                  <a:pt x="2208943" y="435959"/>
                </a:cubicBezTo>
                <a:cubicBezTo>
                  <a:pt x="2219230" y="444246"/>
                  <a:pt x="2224373" y="454628"/>
                  <a:pt x="2224373" y="467011"/>
                </a:cubicBezTo>
                <a:cubicBezTo>
                  <a:pt x="2224373" y="482155"/>
                  <a:pt x="2218944" y="493871"/>
                  <a:pt x="2207990" y="502158"/>
                </a:cubicBezTo>
                <a:cubicBezTo>
                  <a:pt x="2197037" y="510445"/>
                  <a:pt x="2181797" y="514636"/>
                  <a:pt x="2162271" y="514636"/>
                </a:cubicBezTo>
                <a:cubicBezTo>
                  <a:pt x="2144935" y="514636"/>
                  <a:pt x="2128361" y="510730"/>
                  <a:pt x="2112645" y="502920"/>
                </a:cubicBezTo>
                <a:cubicBezTo>
                  <a:pt x="2096929" y="495109"/>
                  <a:pt x="2082070" y="482060"/>
                  <a:pt x="2068163" y="463677"/>
                </a:cubicBezTo>
                <a:lnTo>
                  <a:pt x="2014633" y="511683"/>
                </a:lnTo>
                <a:cubicBezTo>
                  <a:pt x="2028730" y="534543"/>
                  <a:pt x="2048828" y="551879"/>
                  <a:pt x="2074926" y="563785"/>
                </a:cubicBezTo>
                <a:cubicBezTo>
                  <a:pt x="2101025" y="575691"/>
                  <a:pt x="2129885" y="581692"/>
                  <a:pt x="2161604" y="581692"/>
                </a:cubicBezTo>
                <a:cubicBezTo>
                  <a:pt x="2205228" y="581692"/>
                  <a:pt x="2240566" y="570452"/>
                  <a:pt x="2267617" y="547878"/>
                </a:cubicBezTo>
                <a:close/>
                <a:moveTo>
                  <a:pt x="2717292" y="237554"/>
                </a:moveTo>
                <a:cubicBezTo>
                  <a:pt x="2752154" y="274034"/>
                  <a:pt x="2769584" y="321183"/>
                  <a:pt x="2769584" y="378905"/>
                </a:cubicBezTo>
                <a:cubicBezTo>
                  <a:pt x="2769584" y="436626"/>
                  <a:pt x="2751201" y="486537"/>
                  <a:pt x="2714530" y="524542"/>
                </a:cubicBezTo>
                <a:cubicBezTo>
                  <a:pt x="2677859" y="562642"/>
                  <a:pt x="2629281" y="581692"/>
                  <a:pt x="2569083" y="581692"/>
                </a:cubicBezTo>
                <a:cubicBezTo>
                  <a:pt x="2508885" y="581692"/>
                  <a:pt x="2460498" y="563975"/>
                  <a:pt x="2424875" y="528447"/>
                </a:cubicBezTo>
                <a:cubicBezTo>
                  <a:pt x="2389251" y="493014"/>
                  <a:pt x="2371439" y="445199"/>
                  <a:pt x="2371439" y="385191"/>
                </a:cubicBezTo>
                <a:cubicBezTo>
                  <a:pt x="2371725" y="324422"/>
                  <a:pt x="2390489" y="275463"/>
                  <a:pt x="2428018" y="238411"/>
                </a:cubicBezTo>
                <a:cubicBezTo>
                  <a:pt x="2465451" y="201359"/>
                  <a:pt x="2514219" y="182785"/>
                  <a:pt x="2574227" y="182785"/>
                </a:cubicBezTo>
                <a:cubicBezTo>
                  <a:pt x="2634234" y="182785"/>
                  <a:pt x="2682431" y="200977"/>
                  <a:pt x="2717292" y="237458"/>
                </a:cubicBezTo>
                <a:close/>
                <a:moveTo>
                  <a:pt x="2678430" y="381191"/>
                </a:moveTo>
                <a:cubicBezTo>
                  <a:pt x="2678430" y="343281"/>
                  <a:pt x="2669096" y="312706"/>
                  <a:pt x="2650522" y="289655"/>
                </a:cubicBezTo>
                <a:cubicBezTo>
                  <a:pt x="2631948" y="266605"/>
                  <a:pt x="2605754" y="255079"/>
                  <a:pt x="2572036" y="255079"/>
                </a:cubicBezTo>
                <a:cubicBezTo>
                  <a:pt x="2538317" y="255079"/>
                  <a:pt x="2512219" y="266986"/>
                  <a:pt x="2492216" y="290798"/>
                </a:cubicBezTo>
                <a:cubicBezTo>
                  <a:pt x="2472214" y="314611"/>
                  <a:pt x="2462308" y="345472"/>
                  <a:pt x="2462308" y="383477"/>
                </a:cubicBezTo>
                <a:cubicBezTo>
                  <a:pt x="2462308" y="421481"/>
                  <a:pt x="2472214" y="453580"/>
                  <a:pt x="2491931" y="476155"/>
                </a:cubicBezTo>
                <a:cubicBezTo>
                  <a:pt x="2511647" y="498729"/>
                  <a:pt x="2538508" y="509969"/>
                  <a:pt x="2572512" y="509969"/>
                </a:cubicBezTo>
                <a:cubicBezTo>
                  <a:pt x="2606516" y="509969"/>
                  <a:pt x="2632329" y="498348"/>
                  <a:pt x="2650808" y="475012"/>
                </a:cubicBezTo>
                <a:cubicBezTo>
                  <a:pt x="2669286" y="451675"/>
                  <a:pt x="2678525" y="420434"/>
                  <a:pt x="2678525" y="381286"/>
                </a:cubicBezTo>
                <a:close/>
                <a:moveTo>
                  <a:pt x="3280410" y="494729"/>
                </a:moveTo>
                <a:cubicBezTo>
                  <a:pt x="3272028" y="500634"/>
                  <a:pt x="3264313" y="504920"/>
                  <a:pt x="3257360" y="507397"/>
                </a:cubicBezTo>
                <a:cubicBezTo>
                  <a:pt x="3250406" y="509873"/>
                  <a:pt x="3243453" y="511112"/>
                  <a:pt x="3236500" y="511112"/>
                </a:cubicBezTo>
                <a:cubicBezTo>
                  <a:pt x="3223070" y="511112"/>
                  <a:pt x="3212687" y="506730"/>
                  <a:pt x="3205258" y="497872"/>
                </a:cubicBezTo>
                <a:cubicBezTo>
                  <a:pt x="3197829" y="489109"/>
                  <a:pt x="3194114" y="475393"/>
                  <a:pt x="3194114" y="456724"/>
                </a:cubicBezTo>
                <a:lnTo>
                  <a:pt x="3194114" y="260985"/>
                </a:lnTo>
                <a:lnTo>
                  <a:pt x="3291269" y="260985"/>
                </a:lnTo>
                <a:lnTo>
                  <a:pt x="3291269" y="191738"/>
                </a:lnTo>
                <a:lnTo>
                  <a:pt x="3194114" y="191738"/>
                </a:lnTo>
                <a:lnTo>
                  <a:pt x="3194114" y="82677"/>
                </a:lnTo>
                <a:lnTo>
                  <a:pt x="3105150" y="98298"/>
                </a:lnTo>
                <a:lnTo>
                  <a:pt x="3105150" y="191643"/>
                </a:lnTo>
                <a:lnTo>
                  <a:pt x="2957227" y="191643"/>
                </a:lnTo>
                <a:lnTo>
                  <a:pt x="2957227" y="130969"/>
                </a:lnTo>
                <a:cubicBezTo>
                  <a:pt x="2957227" y="111157"/>
                  <a:pt x="2961513" y="96202"/>
                  <a:pt x="2970086" y="86297"/>
                </a:cubicBezTo>
                <a:cubicBezTo>
                  <a:pt x="2978658" y="76391"/>
                  <a:pt x="2990850" y="71438"/>
                  <a:pt x="3006757" y="71438"/>
                </a:cubicBezTo>
                <a:cubicBezTo>
                  <a:pt x="3014948" y="71438"/>
                  <a:pt x="3022473" y="72581"/>
                  <a:pt x="3029236" y="74962"/>
                </a:cubicBezTo>
                <a:cubicBezTo>
                  <a:pt x="3036094" y="77343"/>
                  <a:pt x="3042666" y="80581"/>
                  <a:pt x="3049143" y="84868"/>
                </a:cubicBezTo>
                <a:lnTo>
                  <a:pt x="3085624" y="20479"/>
                </a:lnTo>
                <a:cubicBezTo>
                  <a:pt x="3072479" y="13525"/>
                  <a:pt x="3059049" y="8382"/>
                  <a:pt x="3045429" y="5048"/>
                </a:cubicBezTo>
                <a:cubicBezTo>
                  <a:pt x="3031808" y="1715"/>
                  <a:pt x="3017615" y="0"/>
                  <a:pt x="3003042" y="0"/>
                </a:cubicBezTo>
                <a:cubicBezTo>
                  <a:pt x="2960370" y="0"/>
                  <a:pt x="2927318" y="11621"/>
                  <a:pt x="2903887" y="34957"/>
                </a:cubicBezTo>
                <a:cubicBezTo>
                  <a:pt x="2880455" y="58293"/>
                  <a:pt x="2868740" y="90011"/>
                  <a:pt x="2868740" y="130207"/>
                </a:cubicBezTo>
                <a:lnTo>
                  <a:pt x="2868740" y="191643"/>
                </a:lnTo>
                <a:lnTo>
                  <a:pt x="2803970" y="191643"/>
                </a:lnTo>
                <a:lnTo>
                  <a:pt x="2803970" y="260890"/>
                </a:lnTo>
                <a:lnTo>
                  <a:pt x="2868740" y="260890"/>
                </a:lnTo>
                <a:lnTo>
                  <a:pt x="2868740" y="572643"/>
                </a:lnTo>
                <a:lnTo>
                  <a:pt x="2957322" y="572643"/>
                </a:lnTo>
                <a:lnTo>
                  <a:pt x="2957322" y="260890"/>
                </a:lnTo>
                <a:lnTo>
                  <a:pt x="3105246" y="260890"/>
                </a:lnTo>
                <a:lnTo>
                  <a:pt x="3105246" y="469297"/>
                </a:lnTo>
                <a:cubicBezTo>
                  <a:pt x="3105246" y="505968"/>
                  <a:pt x="3114675" y="533876"/>
                  <a:pt x="3133535" y="553022"/>
                </a:cubicBezTo>
                <a:cubicBezTo>
                  <a:pt x="3152394" y="572167"/>
                  <a:pt x="3180588" y="581692"/>
                  <a:pt x="3218021" y="581692"/>
                </a:cubicBezTo>
                <a:cubicBezTo>
                  <a:pt x="3236405" y="581692"/>
                  <a:pt x="3253454" y="579311"/>
                  <a:pt x="3269171" y="574453"/>
                </a:cubicBezTo>
                <a:cubicBezTo>
                  <a:pt x="3284887" y="569595"/>
                  <a:pt x="3297841" y="563118"/>
                  <a:pt x="3308033" y="554926"/>
                </a:cubicBezTo>
                <a:lnTo>
                  <a:pt x="3280505" y="494633"/>
                </a:lnTo>
                <a:close/>
                <a:moveTo>
                  <a:pt x="301181" y="915543"/>
                </a:moveTo>
                <a:lnTo>
                  <a:pt x="497300" y="1449134"/>
                </a:lnTo>
                <a:lnTo>
                  <a:pt x="399860" y="1449134"/>
                </a:lnTo>
                <a:lnTo>
                  <a:pt x="354139" y="1324166"/>
                </a:lnTo>
                <a:lnTo>
                  <a:pt x="140970" y="1324166"/>
                </a:lnTo>
                <a:lnTo>
                  <a:pt x="97441" y="1449134"/>
                </a:lnTo>
                <a:lnTo>
                  <a:pt x="0" y="1449134"/>
                </a:lnTo>
                <a:lnTo>
                  <a:pt x="197930" y="915543"/>
                </a:lnTo>
                <a:lnTo>
                  <a:pt x="301371" y="915543"/>
                </a:lnTo>
                <a:close/>
                <a:moveTo>
                  <a:pt x="329851" y="1247108"/>
                </a:moveTo>
                <a:lnTo>
                  <a:pt x="257651" y="1037654"/>
                </a:lnTo>
                <a:cubicBezTo>
                  <a:pt x="255937" y="1032224"/>
                  <a:pt x="254318" y="1027271"/>
                  <a:pt x="252984" y="1022795"/>
                </a:cubicBezTo>
                <a:cubicBezTo>
                  <a:pt x="251651" y="1018318"/>
                  <a:pt x="250031" y="1012888"/>
                  <a:pt x="248317" y="1006412"/>
                </a:cubicBezTo>
                <a:lnTo>
                  <a:pt x="246126" y="1006412"/>
                </a:lnTo>
                <a:cubicBezTo>
                  <a:pt x="244412" y="1012317"/>
                  <a:pt x="242792" y="1017651"/>
                  <a:pt x="241459" y="1022223"/>
                </a:cubicBezTo>
                <a:cubicBezTo>
                  <a:pt x="240125" y="1026795"/>
                  <a:pt x="238411" y="1031938"/>
                  <a:pt x="236411" y="1037654"/>
                </a:cubicBezTo>
                <a:lnTo>
                  <a:pt x="164973" y="1247108"/>
                </a:lnTo>
                <a:lnTo>
                  <a:pt x="329756" y="1247108"/>
                </a:lnTo>
                <a:close/>
                <a:moveTo>
                  <a:pt x="557403" y="1449134"/>
                </a:moveTo>
                <a:lnTo>
                  <a:pt x="648557" y="1449134"/>
                </a:lnTo>
                <a:lnTo>
                  <a:pt x="648557" y="915543"/>
                </a:lnTo>
                <a:lnTo>
                  <a:pt x="557403" y="915543"/>
                </a:lnTo>
                <a:lnTo>
                  <a:pt x="557403" y="1449134"/>
                </a:lnTo>
                <a:close/>
                <a:moveTo>
                  <a:pt x="1271778" y="915543"/>
                </a:moveTo>
                <a:lnTo>
                  <a:pt x="883730" y="915543"/>
                </a:lnTo>
                <a:lnTo>
                  <a:pt x="883730" y="992600"/>
                </a:lnTo>
                <a:lnTo>
                  <a:pt x="1031843" y="992600"/>
                </a:lnTo>
                <a:lnTo>
                  <a:pt x="1031843" y="1449134"/>
                </a:lnTo>
                <a:lnTo>
                  <a:pt x="1122998" y="1449134"/>
                </a:lnTo>
                <a:lnTo>
                  <a:pt x="1122998" y="992600"/>
                </a:lnTo>
                <a:lnTo>
                  <a:pt x="1271778" y="992600"/>
                </a:lnTo>
                <a:lnTo>
                  <a:pt x="1271778" y="915543"/>
                </a:lnTo>
                <a:close/>
                <a:moveTo>
                  <a:pt x="1581340" y="1113854"/>
                </a:moveTo>
                <a:cubicBezTo>
                  <a:pt x="1616202" y="1150334"/>
                  <a:pt x="1633633" y="1197483"/>
                  <a:pt x="1633633" y="1255205"/>
                </a:cubicBezTo>
                <a:cubicBezTo>
                  <a:pt x="1633633" y="1312926"/>
                  <a:pt x="1615250" y="1362837"/>
                  <a:pt x="1578578" y="1400842"/>
                </a:cubicBezTo>
                <a:cubicBezTo>
                  <a:pt x="1541812" y="1438942"/>
                  <a:pt x="1493330" y="1457992"/>
                  <a:pt x="1433132" y="1457992"/>
                </a:cubicBezTo>
                <a:cubicBezTo>
                  <a:pt x="1372934" y="1457992"/>
                  <a:pt x="1324547" y="1440275"/>
                  <a:pt x="1288923" y="1404747"/>
                </a:cubicBezTo>
                <a:cubicBezTo>
                  <a:pt x="1253300" y="1369314"/>
                  <a:pt x="1235488" y="1321499"/>
                  <a:pt x="1235488" y="1261491"/>
                </a:cubicBezTo>
                <a:cubicBezTo>
                  <a:pt x="1235774" y="1200722"/>
                  <a:pt x="1254538" y="1151763"/>
                  <a:pt x="1292066" y="1114711"/>
                </a:cubicBezTo>
                <a:cubicBezTo>
                  <a:pt x="1329500" y="1077659"/>
                  <a:pt x="1378268" y="1059085"/>
                  <a:pt x="1438275" y="1059085"/>
                </a:cubicBezTo>
                <a:cubicBezTo>
                  <a:pt x="1498283" y="1059085"/>
                  <a:pt x="1546479" y="1077278"/>
                  <a:pt x="1581340" y="1113758"/>
                </a:cubicBezTo>
                <a:close/>
                <a:moveTo>
                  <a:pt x="1542479" y="1257491"/>
                </a:moveTo>
                <a:cubicBezTo>
                  <a:pt x="1542479" y="1219581"/>
                  <a:pt x="1533144" y="1189006"/>
                  <a:pt x="1514570" y="1165955"/>
                </a:cubicBezTo>
                <a:cubicBezTo>
                  <a:pt x="1495997" y="1142905"/>
                  <a:pt x="1469803" y="1131380"/>
                  <a:pt x="1436084" y="1131380"/>
                </a:cubicBezTo>
                <a:cubicBezTo>
                  <a:pt x="1402366" y="1131380"/>
                  <a:pt x="1376267" y="1143286"/>
                  <a:pt x="1356265" y="1167098"/>
                </a:cubicBezTo>
                <a:cubicBezTo>
                  <a:pt x="1336262" y="1190911"/>
                  <a:pt x="1326356" y="1221772"/>
                  <a:pt x="1326356" y="1259777"/>
                </a:cubicBezTo>
                <a:cubicBezTo>
                  <a:pt x="1326356" y="1297781"/>
                  <a:pt x="1336262" y="1329881"/>
                  <a:pt x="1355979" y="1352455"/>
                </a:cubicBezTo>
                <a:cubicBezTo>
                  <a:pt x="1375696" y="1375029"/>
                  <a:pt x="1402556" y="1386269"/>
                  <a:pt x="1436561" y="1386269"/>
                </a:cubicBezTo>
                <a:cubicBezTo>
                  <a:pt x="1470565" y="1386269"/>
                  <a:pt x="1496378" y="1374648"/>
                  <a:pt x="1514856" y="1351312"/>
                </a:cubicBezTo>
                <a:cubicBezTo>
                  <a:pt x="1533335" y="1327976"/>
                  <a:pt x="1542574" y="1296734"/>
                  <a:pt x="1542574" y="1257586"/>
                </a:cubicBezTo>
                <a:close/>
                <a:moveTo>
                  <a:pt x="1951577" y="1285399"/>
                </a:moveTo>
                <a:cubicBezTo>
                  <a:pt x="1951577" y="1314450"/>
                  <a:pt x="1943290" y="1338453"/>
                  <a:pt x="1926622" y="1357598"/>
                </a:cubicBezTo>
                <a:cubicBezTo>
                  <a:pt x="1910048" y="1376744"/>
                  <a:pt x="1888522" y="1386269"/>
                  <a:pt x="1862233" y="1386269"/>
                </a:cubicBezTo>
                <a:cubicBezTo>
                  <a:pt x="1835944" y="1386269"/>
                  <a:pt x="1817465" y="1378268"/>
                  <a:pt x="1805273" y="1362266"/>
                </a:cubicBezTo>
                <a:cubicBezTo>
                  <a:pt x="1793081" y="1346264"/>
                  <a:pt x="1787081" y="1322356"/>
                  <a:pt x="1787081" y="1290638"/>
                </a:cubicBezTo>
                <a:lnTo>
                  <a:pt x="1787081" y="1068134"/>
                </a:lnTo>
                <a:lnTo>
                  <a:pt x="1698498" y="1068134"/>
                </a:lnTo>
                <a:lnTo>
                  <a:pt x="1698498" y="1302544"/>
                </a:lnTo>
                <a:cubicBezTo>
                  <a:pt x="1698498" y="1353407"/>
                  <a:pt x="1709833" y="1391984"/>
                  <a:pt x="1732502" y="1418463"/>
                </a:cubicBezTo>
                <a:cubicBezTo>
                  <a:pt x="1755172" y="1444943"/>
                  <a:pt x="1788890" y="1458087"/>
                  <a:pt x="1833563" y="1458087"/>
                </a:cubicBezTo>
                <a:cubicBezTo>
                  <a:pt x="1856423" y="1458087"/>
                  <a:pt x="1878425" y="1452563"/>
                  <a:pt x="1899571" y="1441514"/>
                </a:cubicBezTo>
                <a:cubicBezTo>
                  <a:pt x="1920716" y="1430465"/>
                  <a:pt x="1937480" y="1415796"/>
                  <a:pt x="1949577" y="1397413"/>
                </a:cubicBezTo>
                <a:lnTo>
                  <a:pt x="1951482" y="1397413"/>
                </a:lnTo>
                <a:lnTo>
                  <a:pt x="1951482" y="1449134"/>
                </a:lnTo>
                <a:lnTo>
                  <a:pt x="2040446" y="1449134"/>
                </a:lnTo>
                <a:lnTo>
                  <a:pt x="2040446" y="1068134"/>
                </a:lnTo>
                <a:lnTo>
                  <a:pt x="1951482" y="1068134"/>
                </a:lnTo>
                <a:lnTo>
                  <a:pt x="1951482" y="1285399"/>
                </a:lnTo>
                <a:close/>
                <a:moveTo>
                  <a:pt x="2326767" y="1061466"/>
                </a:moveTo>
                <a:cubicBezTo>
                  <a:pt x="2303907" y="1061466"/>
                  <a:pt x="2283809" y="1067943"/>
                  <a:pt x="2266474" y="1080992"/>
                </a:cubicBezTo>
                <a:cubicBezTo>
                  <a:pt x="2249138" y="1094042"/>
                  <a:pt x="2235994" y="1112711"/>
                  <a:pt x="2227040" y="1136999"/>
                </a:cubicBezTo>
                <a:lnTo>
                  <a:pt x="2225516" y="1136999"/>
                </a:lnTo>
                <a:lnTo>
                  <a:pt x="2225516" y="1068134"/>
                </a:lnTo>
                <a:lnTo>
                  <a:pt x="2136553" y="1068134"/>
                </a:lnTo>
                <a:lnTo>
                  <a:pt x="2136553" y="1449134"/>
                </a:lnTo>
                <a:lnTo>
                  <a:pt x="2225516" y="1449134"/>
                </a:lnTo>
                <a:lnTo>
                  <a:pt x="2225516" y="1260824"/>
                </a:lnTo>
                <a:cubicBezTo>
                  <a:pt x="2225516" y="1224344"/>
                  <a:pt x="2233422" y="1195007"/>
                  <a:pt x="2249138" y="1172623"/>
                </a:cubicBezTo>
                <a:cubicBezTo>
                  <a:pt x="2264855" y="1150334"/>
                  <a:pt x="2285524" y="1139095"/>
                  <a:pt x="2311051" y="1139095"/>
                </a:cubicBezTo>
                <a:cubicBezTo>
                  <a:pt x="2319242" y="1139095"/>
                  <a:pt x="2326958" y="1139857"/>
                  <a:pt x="2334292" y="1141476"/>
                </a:cubicBezTo>
                <a:cubicBezTo>
                  <a:pt x="2341626" y="1143095"/>
                  <a:pt x="2348865" y="1145286"/>
                  <a:pt x="2356104" y="1147953"/>
                </a:cubicBezTo>
                <a:lnTo>
                  <a:pt x="2379917" y="1072039"/>
                </a:lnTo>
                <a:cubicBezTo>
                  <a:pt x="2370487" y="1067848"/>
                  <a:pt x="2361724" y="1064990"/>
                  <a:pt x="2353532" y="1063466"/>
                </a:cubicBezTo>
                <a:cubicBezTo>
                  <a:pt x="2345341" y="1061942"/>
                  <a:pt x="2336387" y="1061276"/>
                  <a:pt x="2326767" y="1061276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33000">
                <a:srgbClr val="FFFFFF"/>
              </a:gs>
              <a:gs pos="69000">
                <a:srgbClr val="D4EC8E"/>
              </a:gs>
            </a:gsLst>
            <a:lin ang="2700000" scaled="0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9577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78351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eme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 hidden="1">
            <a:extLst>
              <a:ext uri="{FF2B5EF4-FFF2-40B4-BE49-F238E27FC236}">
                <a16:creationId xmlns:a16="http://schemas.microsoft.com/office/drawing/2014/main" id="{FB2EDD3A-F90D-2766-4AEF-6780290E1AED}"/>
              </a:ext>
            </a:extLst>
          </p:cNvPr>
          <p:cNvGrpSpPr/>
          <p:nvPr userDrawn="1"/>
        </p:nvGrpSpPr>
        <p:grpSpPr>
          <a:xfrm>
            <a:off x="1" y="-1836964"/>
            <a:ext cx="2648857" cy="1489982"/>
            <a:chOff x="0" y="0"/>
            <a:chExt cx="38404800" cy="12801600"/>
          </a:xfrm>
        </p:grpSpPr>
        <p:sp>
          <p:nvSpPr>
            <p:cNvPr id="3" name="Rectangle 2">
              <a:hlinkClick r:id="" action="ppaction://noaction"/>
              <a:extLst>
                <a:ext uri="{FF2B5EF4-FFF2-40B4-BE49-F238E27FC236}">
                  <a16:creationId xmlns:a16="http://schemas.microsoft.com/office/drawing/2014/main" id="{2965B772-D9C6-16D6-3676-50569816C59D}"/>
                </a:ext>
              </a:extLst>
            </p:cNvPr>
            <p:cNvSpPr/>
            <p:nvPr userDrawn="1"/>
          </p:nvSpPr>
          <p:spPr bwMode="auto">
            <a:xfrm>
              <a:off x="0" y="0"/>
              <a:ext cx="38404800" cy="12801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4405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4" name="Picture 3" descr="A white background with light&#10;&#10;Description automatically generated">
              <a:extLst>
                <a:ext uri="{FF2B5EF4-FFF2-40B4-BE49-F238E27FC236}">
                  <a16:creationId xmlns:a16="http://schemas.microsoft.com/office/drawing/2014/main" id="{D50CD22A-5A8B-3886-AA54-8001EE9E15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5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38404800" cy="12801600"/>
            </a:xfrm>
            <a:prstGeom prst="rect">
              <a:avLst/>
            </a:prstGeom>
          </p:spPr>
        </p:pic>
        <p:sp>
          <p:nvSpPr>
            <p:cNvPr id="5" name="Rectangle 4">
              <a:hlinkClick r:id="" action="ppaction://noaction"/>
              <a:extLst>
                <a:ext uri="{FF2B5EF4-FFF2-40B4-BE49-F238E27FC236}">
                  <a16:creationId xmlns:a16="http://schemas.microsoft.com/office/drawing/2014/main" id="{BB825657-BBB4-AD6D-C2FA-EE452EE6287E}"/>
                </a:ext>
              </a:extLst>
            </p:cNvPr>
            <p:cNvSpPr/>
            <p:nvPr userDrawn="1"/>
          </p:nvSpPr>
          <p:spPr bwMode="auto">
            <a:xfrm>
              <a:off x="0" y="0"/>
              <a:ext cx="38404800" cy="12801600"/>
            </a:xfrm>
            <a:prstGeom prst="rect">
              <a:avLst/>
            </a:prstGeom>
            <a:gradFill flip="none" rotWithShape="1">
              <a:gsLst>
                <a:gs pos="0">
                  <a:srgbClr val="F65567">
                    <a:alpha val="40000"/>
                  </a:srgbClr>
                </a:gs>
                <a:gs pos="58000">
                  <a:srgbClr val="238CD9">
                    <a:alpha val="4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4405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2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DAE69B8-C368-CBE1-50F1-CC6CDDC610E2}"/>
              </a:ext>
            </a:extLst>
          </p:cNvPr>
          <p:cNvSpPr/>
          <p:nvPr userDrawn="1"/>
        </p:nvSpPr>
        <p:spPr bwMode="auto">
          <a:xfrm>
            <a:off x="13878076" y="2217965"/>
            <a:ext cx="62895" cy="116749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7086" tIns="69669" rIns="87086" bIns="6966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444051" fontAlgn="base">
              <a:spcBef>
                <a:spcPct val="0"/>
              </a:spcBef>
              <a:spcAft>
                <a:spcPct val="0"/>
              </a:spcAft>
            </a:pPr>
            <a:endParaRPr lang="en-US" sz="952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3862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2429">
          <p15:clr>
            <a:srgbClr val="A4A3A4"/>
          </p15:clr>
        </p15:guide>
        <p15:guide id="26" pos="21000">
          <p15:clr>
            <a:srgbClr val="A4A3A4"/>
          </p15:clr>
        </p15:guide>
        <p15:guide id="27" pos="21571">
          <p15:clr>
            <a:srgbClr val="A4A3A4"/>
          </p15:clr>
        </p15:guide>
        <p15:guide id="28" pos="3000">
          <p15:clr>
            <a:srgbClr val="A4A3A4"/>
          </p15:clr>
        </p15:guide>
        <p15:guide id="29" pos="19714">
          <p15:clr>
            <a:srgbClr val="A4A3A4"/>
          </p15:clr>
        </p15:guide>
        <p15:guide id="30" pos="19143">
          <p15:clr>
            <a:srgbClr val="A4A3A4"/>
          </p15:clr>
        </p15:guide>
        <p15:guide id="31" pos="17857">
          <p15:clr>
            <a:srgbClr val="A4A3A4"/>
          </p15:clr>
        </p15:guide>
        <p15:guide id="32" pos="17286">
          <p15:clr>
            <a:srgbClr val="A4A3A4"/>
          </p15:clr>
        </p15:guide>
        <p15:guide id="33" pos="16000">
          <p15:clr>
            <a:srgbClr val="A4A3A4"/>
          </p15:clr>
        </p15:guide>
        <p15:guide id="34" pos="15429">
          <p15:clr>
            <a:srgbClr val="A4A3A4"/>
          </p15:clr>
        </p15:guide>
        <p15:guide id="35" pos="14143">
          <p15:clr>
            <a:srgbClr val="A4A3A4"/>
          </p15:clr>
        </p15:guide>
        <p15:guide id="36" pos="13571">
          <p15:clr>
            <a:srgbClr val="A4A3A4"/>
          </p15:clr>
        </p15:guide>
        <p15:guide id="37" pos="12286">
          <p15:clr>
            <a:srgbClr val="A4A3A4"/>
          </p15:clr>
        </p15:guide>
        <p15:guide id="38" pos="11714">
          <p15:clr>
            <a:srgbClr val="A4A3A4"/>
          </p15:clr>
        </p15:guide>
        <p15:guide id="39" pos="10429">
          <p15:clr>
            <a:srgbClr val="A4A3A4"/>
          </p15:clr>
        </p15:guide>
        <p15:guide id="40" pos="9857">
          <p15:clr>
            <a:srgbClr val="A4A3A4"/>
          </p15:clr>
        </p15:guide>
        <p15:guide id="41" pos="8571">
          <p15:clr>
            <a:srgbClr val="A4A3A4"/>
          </p15:clr>
        </p15:guide>
        <p15:guide id="42" pos="8000">
          <p15:clr>
            <a:srgbClr val="A4A3A4"/>
          </p15:clr>
        </p15:guide>
        <p15:guide id="43" pos="6714">
          <p15:clr>
            <a:srgbClr val="A4A3A4"/>
          </p15:clr>
        </p15:guide>
        <p15:guide id="44" pos="6143">
          <p15:clr>
            <a:srgbClr val="A4A3A4"/>
          </p15:clr>
        </p15:guide>
        <p15:guide id="45" pos="4857">
          <p15:clr>
            <a:srgbClr val="A4A3A4"/>
          </p15:clr>
        </p15:guide>
        <p15:guide id="46" pos="4286">
          <p15:clr>
            <a:srgbClr val="A4A3A4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ta and AI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1E88FB7-C63F-E3DB-9EEB-5577338E2BB3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cs typeface="Segoe UI" pitchFamily="34" charset="0"/>
            </a:endParaRPr>
          </a:p>
        </p:txBody>
      </p:sp>
      <p:pic>
        <p:nvPicPr>
          <p:cNvPr id="2" name="Picture 1" descr="Microsoft logo">
            <a:extLst>
              <a:ext uri="{FF2B5EF4-FFF2-40B4-BE49-F238E27FC236}">
                <a16:creationId xmlns:a16="http://schemas.microsoft.com/office/drawing/2014/main" id="{F26B8B1E-152F-53E8-680C-C48BCB3E90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7518" y="289524"/>
            <a:ext cx="1967956" cy="88205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892A2B3-6A1D-CA3B-2BDB-F348CF0C972E}"/>
              </a:ext>
            </a:extLst>
          </p:cNvPr>
          <p:cNvGrpSpPr/>
          <p:nvPr userDrawn="1"/>
        </p:nvGrpSpPr>
        <p:grpSpPr>
          <a:xfrm>
            <a:off x="6657523" y="0"/>
            <a:ext cx="5821995" cy="6657825"/>
            <a:chOff x="6175039" y="0"/>
            <a:chExt cx="5821995" cy="6657825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E9558EC-E793-6093-B990-04CF7F0CB8BE}"/>
                </a:ext>
              </a:extLst>
            </p:cNvPr>
            <p:cNvSpPr/>
            <p:nvPr/>
          </p:nvSpPr>
          <p:spPr bwMode="auto">
            <a:xfrm>
              <a:off x="6175039" y="0"/>
              <a:ext cx="4419922" cy="4419922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softEdge rad="1225221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E6C4641E-B220-3B41-FEE9-9C482EF90CA8}"/>
                </a:ext>
              </a:extLst>
            </p:cNvPr>
            <p:cNvSpPr/>
            <p:nvPr/>
          </p:nvSpPr>
          <p:spPr bwMode="auto">
            <a:xfrm>
              <a:off x="6740403" y="1407168"/>
              <a:ext cx="4137812" cy="4137812"/>
            </a:xfrm>
            <a:prstGeom prst="arc">
              <a:avLst>
                <a:gd name="adj1" fmla="val 6290451"/>
                <a:gd name="adj2" fmla="val 4338560"/>
              </a:avLst>
            </a:prstGeom>
            <a:noFill/>
            <a:ln w="317500">
              <a:gradFill>
                <a:gsLst>
                  <a:gs pos="2752">
                    <a:schemeClr val="accent3"/>
                  </a:gs>
                  <a:gs pos="100000">
                    <a:schemeClr val="accent5"/>
                  </a:gs>
                  <a:gs pos="49000">
                    <a:schemeClr val="accent1"/>
                  </a:gs>
                  <a:gs pos="74000">
                    <a:srgbClr val="C03BC4">
                      <a:alpha val="18897"/>
                    </a:srgbClr>
                  </a:gs>
                  <a:gs pos="25000">
                    <a:schemeClr val="bg2"/>
                  </a:gs>
                </a:gsLst>
                <a:lin ang="5400000" scaled="0"/>
              </a:gradFill>
              <a:headEnd type="none" w="med" len="med"/>
              <a:tailEnd type="none" w="med" len="med"/>
            </a:ln>
            <a:effectLst>
              <a:softEdge rad="1143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71DCF83-28F9-C9C5-B41F-DC6AE2D5BD33}"/>
                </a:ext>
              </a:extLst>
            </p:cNvPr>
            <p:cNvSpPr/>
            <p:nvPr/>
          </p:nvSpPr>
          <p:spPr bwMode="auto">
            <a:xfrm>
              <a:off x="6202616" y="3375659"/>
              <a:ext cx="2255590" cy="2255590"/>
            </a:xfrm>
            <a:prstGeom prst="ellipse">
              <a:avLst/>
            </a:prstGeom>
            <a:solidFill>
              <a:srgbClr val="FFB900">
                <a:alpha val="32340"/>
              </a:srgbClr>
            </a:solidFill>
            <a:ln>
              <a:noFill/>
              <a:headEnd type="none" w="med" len="med"/>
              <a:tailEnd type="none" w="med" len="med"/>
            </a:ln>
            <a:effectLst>
              <a:softEdge rad="726611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38AE9A8-2CDD-2187-D36E-629620F643CF}"/>
                </a:ext>
              </a:extLst>
            </p:cNvPr>
            <p:cNvSpPr/>
            <p:nvPr/>
          </p:nvSpPr>
          <p:spPr bwMode="auto">
            <a:xfrm>
              <a:off x="8833435" y="1073365"/>
              <a:ext cx="3163599" cy="3163599"/>
            </a:xfrm>
            <a:prstGeom prst="ellipse">
              <a:avLst/>
            </a:prstGeom>
            <a:solidFill>
              <a:schemeClr val="accent3">
                <a:alpha val="40442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softEdge rad="743569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941FF52-1DEB-7541-E799-CCBA60E2D1EA}"/>
                </a:ext>
              </a:extLst>
            </p:cNvPr>
            <p:cNvSpPr/>
            <p:nvPr/>
          </p:nvSpPr>
          <p:spPr bwMode="auto">
            <a:xfrm>
              <a:off x="7305217" y="2237903"/>
              <a:ext cx="4419922" cy="4419922"/>
            </a:xfrm>
            <a:prstGeom prst="ellipse">
              <a:avLst/>
            </a:prstGeom>
            <a:solidFill>
              <a:srgbClr val="C03BC4"/>
            </a:solidFill>
            <a:ln>
              <a:noFill/>
              <a:headEnd type="none" w="med" len="med"/>
              <a:tailEnd type="none" w="med" len="med"/>
            </a:ln>
            <a:effectLst>
              <a:softEdge rad="12700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69A80F4B-5764-BD46-1DF3-EE6206BE8A6E}"/>
                </a:ext>
              </a:extLst>
            </p:cNvPr>
            <p:cNvSpPr/>
            <p:nvPr userDrawn="1"/>
          </p:nvSpPr>
          <p:spPr bwMode="auto">
            <a:xfrm>
              <a:off x="6740403" y="1407168"/>
              <a:ext cx="4137812" cy="4137812"/>
            </a:xfrm>
            <a:prstGeom prst="arc">
              <a:avLst>
                <a:gd name="adj1" fmla="val 6458622"/>
                <a:gd name="adj2" fmla="val 3876126"/>
              </a:avLst>
            </a:prstGeom>
            <a:noFill/>
            <a:ln w="25400">
              <a:gradFill>
                <a:gsLst>
                  <a:gs pos="1000">
                    <a:schemeClr val="accent3">
                      <a:lumMod val="60000"/>
                      <a:lumOff val="40000"/>
                    </a:schemeClr>
                  </a:gs>
                  <a:gs pos="92661">
                    <a:schemeClr val="accent5">
                      <a:lumMod val="60000"/>
                      <a:lumOff val="40000"/>
                      <a:alpha val="8000"/>
                    </a:schemeClr>
                  </a:gs>
                  <a:gs pos="58000">
                    <a:schemeClr val="accent2">
                      <a:lumMod val="60000"/>
                      <a:lumOff val="40000"/>
                    </a:schemeClr>
                  </a:gs>
                  <a:gs pos="27000">
                    <a:schemeClr val="bg2">
                      <a:lumMod val="60000"/>
                      <a:lumOff val="40000"/>
                    </a:schemeClr>
                  </a:gs>
                </a:gsLst>
                <a:lin ang="5400000" scaled="1"/>
              </a:gradFill>
              <a:headEnd type="none" w="med" len="med"/>
              <a:tailEnd type="none" w="med" len="med"/>
            </a:ln>
            <a:effectLst>
              <a:softEdge rad="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Picture 30" descr="A blue and purple rectangle with lines and dots&#10;&#10;Description automatically generated">
              <a:extLst>
                <a:ext uri="{FF2B5EF4-FFF2-40B4-BE49-F238E27FC236}">
                  <a16:creationId xmlns:a16="http://schemas.microsoft.com/office/drawing/2014/main" id="{8191F45C-1BA2-8263-BD8A-B9AEB6ECC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7969" y="809171"/>
              <a:ext cx="4591806" cy="5283377"/>
            </a:xfrm>
            <a:prstGeom prst="rect">
              <a:avLst/>
            </a:prstGeom>
            <a:effectLst>
              <a:outerShdw blurRad="508000" dist="355600" dir="2700000" algn="tl" rotWithShape="0">
                <a:prstClr val="black">
                  <a:alpha val="34858"/>
                </a:prstClr>
              </a:outerShdw>
            </a:effectLst>
          </p:spPr>
        </p:pic>
        <p:sp>
          <p:nvSpPr>
            <p:cNvPr id="32" name="Graphic 18">
              <a:extLst>
                <a:ext uri="{FF2B5EF4-FFF2-40B4-BE49-F238E27FC236}">
                  <a16:creationId xmlns:a16="http://schemas.microsoft.com/office/drawing/2014/main" id="{32E5DB3A-20F1-D030-DF45-54DC4DD1A8FC}"/>
                </a:ext>
              </a:extLst>
            </p:cNvPr>
            <p:cNvSpPr/>
            <p:nvPr/>
          </p:nvSpPr>
          <p:spPr>
            <a:xfrm>
              <a:off x="6563325" y="809172"/>
              <a:ext cx="4585438" cy="5283375"/>
            </a:xfrm>
            <a:custGeom>
              <a:avLst/>
              <a:gdLst>
                <a:gd name="connsiteX0" fmla="*/ 2399013 w 4751151"/>
                <a:gd name="connsiteY0" fmla="*/ 5474208 h 5474303"/>
                <a:gd name="connsiteX1" fmla="*/ 166530 w 4751151"/>
                <a:gd name="connsiteY1" fmla="*/ 5474208 h 5474303"/>
                <a:gd name="connsiteX2" fmla="*/ 12690 w 4751151"/>
                <a:gd name="connsiteY2" fmla="*/ 5244084 h 5474303"/>
                <a:gd name="connsiteX3" fmla="*/ 2095802 w 4751151"/>
                <a:gd name="connsiteY3" fmla="*/ 172117 h 5474303"/>
                <a:gd name="connsiteX4" fmla="*/ 2352234 w 4751151"/>
                <a:gd name="connsiteY4" fmla="*/ 0 h 5474303"/>
                <a:gd name="connsiteX5" fmla="*/ 4584622 w 4751151"/>
                <a:gd name="connsiteY5" fmla="*/ 0 h 5474303"/>
                <a:gd name="connsiteX6" fmla="*/ 4738462 w 4751151"/>
                <a:gd name="connsiteY6" fmla="*/ 230124 h 5474303"/>
                <a:gd name="connsiteX7" fmla="*/ 2655349 w 4751151"/>
                <a:gd name="connsiteY7" fmla="*/ 5302186 h 5474303"/>
                <a:gd name="connsiteX8" fmla="*/ 2398918 w 4751151"/>
                <a:gd name="connsiteY8" fmla="*/ 5474303 h 547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1151" h="5474303">
                  <a:moveTo>
                    <a:pt x="2399013" y="5474208"/>
                  </a:moveTo>
                  <a:lnTo>
                    <a:pt x="166530" y="5474208"/>
                  </a:lnTo>
                  <a:cubicBezTo>
                    <a:pt x="48155" y="5474208"/>
                    <a:pt x="-32378" y="5353812"/>
                    <a:pt x="12690" y="5244084"/>
                  </a:cubicBezTo>
                  <a:lnTo>
                    <a:pt x="2095802" y="172117"/>
                  </a:lnTo>
                  <a:cubicBezTo>
                    <a:pt x="2138589" y="68009"/>
                    <a:pt x="2239849" y="0"/>
                    <a:pt x="2352234" y="0"/>
                  </a:cubicBezTo>
                  <a:lnTo>
                    <a:pt x="4584622" y="0"/>
                  </a:lnTo>
                  <a:cubicBezTo>
                    <a:pt x="4702997" y="0"/>
                    <a:pt x="4783530" y="120396"/>
                    <a:pt x="4738462" y="230124"/>
                  </a:cubicBezTo>
                  <a:lnTo>
                    <a:pt x="2655349" y="5302186"/>
                  </a:lnTo>
                  <a:cubicBezTo>
                    <a:pt x="2612563" y="5406295"/>
                    <a:pt x="2511303" y="5474303"/>
                    <a:pt x="2398918" y="5474303"/>
                  </a:cubicBezTo>
                  <a:close/>
                </a:path>
              </a:pathLst>
            </a:custGeom>
            <a:noFill/>
            <a:ln w="31750" cap="flat">
              <a:gradFill>
                <a:gsLst>
                  <a:gs pos="0">
                    <a:srgbClr val="C03BC4"/>
                  </a:gs>
                  <a:gs pos="100000">
                    <a:schemeClr val="bg2"/>
                  </a:gs>
                </a:gsLst>
                <a:lin ang="5400000" scaled="1"/>
              </a:gradFill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33" name="Picture 32" descr="A blue and purple dotted globe&#10;&#10;Description automatically generated">
              <a:extLst>
                <a:ext uri="{FF2B5EF4-FFF2-40B4-BE49-F238E27FC236}">
                  <a16:creationId xmlns:a16="http://schemas.microsoft.com/office/drawing/2014/main" id="{8B1EBE33-FEFD-F977-870C-1E2622E6922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77" t="14677" r="14677" b="14677"/>
            <a:stretch/>
          </p:blipFill>
          <p:spPr>
            <a:xfrm>
              <a:off x="6734492" y="1407167"/>
              <a:ext cx="4127098" cy="4127098"/>
            </a:xfrm>
            <a:prstGeom prst="rect">
              <a:avLst/>
            </a:prstGeom>
            <a:effectLst>
              <a:outerShdw blurRad="773367" dist="1819850" dir="3780000" sx="76000" sy="76000" algn="tl" rotWithShape="0">
                <a:prstClr val="black">
                  <a:alpha val="77703"/>
                </a:prstClr>
              </a:outerShdw>
            </a:effec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2FFE15B8-540D-2C58-5E78-3E6F7C69F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99" y="1544236"/>
            <a:ext cx="5879089" cy="2405499"/>
          </a:xfrm>
          <a:noFill/>
          <a:effectLst/>
        </p:spPr>
        <p:txBody>
          <a:bodyPr wrap="square" lIns="0" tIns="0" rIns="0" bIns="0" rtlCol="0" anchor="b">
            <a:noAutofit/>
          </a:bodyPr>
          <a:lstStyle>
            <a:lvl1pPr>
              <a:defRPr lang="en-US" sz="5400" dirty="0">
                <a:solidFill>
                  <a:schemeClr val="tx1"/>
                </a:solidFill>
                <a:cs typeface="+mn-cs"/>
              </a:defRPr>
            </a:lvl1pPr>
          </a:lstStyle>
          <a:p>
            <a:pPr marL="0" lvl="0" defTabSz="914400"/>
            <a:r>
              <a:rPr lang="en-US"/>
              <a:t>Click to edit Master title style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2CC3A7A-8FA1-5D45-E1E8-8697AAA5D8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4168772"/>
            <a:ext cx="5879089" cy="30777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2000" dirty="0">
                <a:cs typeface="+mn-cs"/>
              </a:defRPr>
            </a:lvl1pPr>
          </a:lstStyle>
          <a:p>
            <a:pPr marL="0" lvl="0" defTabSz="91440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6893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and AI 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23F455C-5E6D-1E2F-10F0-CBCE12DE53E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3411B0D0-E2DE-9656-B19B-486932420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74" t="29730" r="38666" b="27142"/>
            <a:stretch/>
          </p:blipFill>
          <p:spPr>
            <a:xfrm rot="16200000">
              <a:off x="2667000" y="-2667000"/>
              <a:ext cx="6858000" cy="12192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57A106A-731B-1344-DC03-50184DB46265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34000">
                  <a:schemeClr val="bg1">
                    <a:alpha val="61521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2" name="Picture 1" descr="Microsoft logo">
            <a:extLst>
              <a:ext uri="{FF2B5EF4-FFF2-40B4-BE49-F238E27FC236}">
                <a16:creationId xmlns:a16="http://schemas.microsoft.com/office/drawing/2014/main" id="{F26B8B1E-152F-53E8-680C-C48BCB3E90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7518" y="289524"/>
            <a:ext cx="1967956" cy="88205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50FA983-196A-50C4-DC7A-8501EF709451}"/>
              </a:ext>
            </a:extLst>
          </p:cNvPr>
          <p:cNvGrpSpPr/>
          <p:nvPr userDrawn="1"/>
        </p:nvGrpSpPr>
        <p:grpSpPr>
          <a:xfrm>
            <a:off x="6657523" y="0"/>
            <a:ext cx="5821995" cy="6657825"/>
            <a:chOff x="6175039" y="0"/>
            <a:chExt cx="5821995" cy="665782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685106E-8D53-62BD-7026-77CDA750DC30}"/>
                </a:ext>
              </a:extLst>
            </p:cNvPr>
            <p:cNvSpPr/>
            <p:nvPr/>
          </p:nvSpPr>
          <p:spPr bwMode="auto">
            <a:xfrm>
              <a:off x="6175039" y="0"/>
              <a:ext cx="4419922" cy="4419922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softEdge rad="1225221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92567F0F-47A7-F363-E1E6-C1502CCD1517}"/>
                </a:ext>
              </a:extLst>
            </p:cNvPr>
            <p:cNvSpPr/>
            <p:nvPr/>
          </p:nvSpPr>
          <p:spPr bwMode="auto">
            <a:xfrm>
              <a:off x="6740403" y="1407168"/>
              <a:ext cx="4137812" cy="4137812"/>
            </a:xfrm>
            <a:prstGeom prst="arc">
              <a:avLst>
                <a:gd name="adj1" fmla="val 6290451"/>
                <a:gd name="adj2" fmla="val 4338560"/>
              </a:avLst>
            </a:prstGeom>
            <a:noFill/>
            <a:ln w="317500">
              <a:gradFill>
                <a:gsLst>
                  <a:gs pos="2752">
                    <a:schemeClr val="accent3"/>
                  </a:gs>
                  <a:gs pos="100000">
                    <a:schemeClr val="accent5"/>
                  </a:gs>
                  <a:gs pos="49000">
                    <a:schemeClr val="accent1"/>
                  </a:gs>
                  <a:gs pos="74000">
                    <a:srgbClr val="C03BC4">
                      <a:alpha val="18897"/>
                    </a:srgbClr>
                  </a:gs>
                  <a:gs pos="25000">
                    <a:schemeClr val="bg2"/>
                  </a:gs>
                </a:gsLst>
                <a:lin ang="5400000" scaled="0"/>
              </a:gradFill>
              <a:headEnd type="none" w="med" len="med"/>
              <a:tailEnd type="none" w="med" len="med"/>
            </a:ln>
            <a:effectLst>
              <a:softEdge rad="1143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186B7C-DA8E-7FF7-939E-DF662B169D53}"/>
                </a:ext>
              </a:extLst>
            </p:cNvPr>
            <p:cNvSpPr/>
            <p:nvPr/>
          </p:nvSpPr>
          <p:spPr bwMode="auto">
            <a:xfrm>
              <a:off x="6202616" y="3375659"/>
              <a:ext cx="2255590" cy="2255590"/>
            </a:xfrm>
            <a:prstGeom prst="ellipse">
              <a:avLst/>
            </a:prstGeom>
            <a:solidFill>
              <a:srgbClr val="FFB900">
                <a:alpha val="32340"/>
              </a:srgbClr>
            </a:solidFill>
            <a:ln>
              <a:noFill/>
              <a:headEnd type="none" w="med" len="med"/>
              <a:tailEnd type="none" w="med" len="med"/>
            </a:ln>
            <a:effectLst>
              <a:softEdge rad="726611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7DFAE43-0446-58C0-F75B-9ADA1FE07A5B}"/>
                </a:ext>
              </a:extLst>
            </p:cNvPr>
            <p:cNvSpPr/>
            <p:nvPr/>
          </p:nvSpPr>
          <p:spPr bwMode="auto">
            <a:xfrm>
              <a:off x="8833435" y="1073365"/>
              <a:ext cx="3163599" cy="3163599"/>
            </a:xfrm>
            <a:prstGeom prst="ellipse">
              <a:avLst/>
            </a:prstGeom>
            <a:solidFill>
              <a:schemeClr val="accent3">
                <a:alpha val="40442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softEdge rad="743569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B2E91EE-BB34-0115-193D-04280CDC012A}"/>
                </a:ext>
              </a:extLst>
            </p:cNvPr>
            <p:cNvSpPr/>
            <p:nvPr/>
          </p:nvSpPr>
          <p:spPr bwMode="auto">
            <a:xfrm>
              <a:off x="7305217" y="2237903"/>
              <a:ext cx="4419922" cy="4419922"/>
            </a:xfrm>
            <a:prstGeom prst="ellipse">
              <a:avLst/>
            </a:prstGeom>
            <a:solidFill>
              <a:srgbClr val="C03BC4"/>
            </a:solidFill>
            <a:ln>
              <a:noFill/>
              <a:headEnd type="none" w="med" len="med"/>
              <a:tailEnd type="none" w="med" len="med"/>
            </a:ln>
            <a:effectLst>
              <a:softEdge rad="12700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Arc 2">
              <a:extLst>
                <a:ext uri="{FF2B5EF4-FFF2-40B4-BE49-F238E27FC236}">
                  <a16:creationId xmlns:a16="http://schemas.microsoft.com/office/drawing/2014/main" id="{FD6CF319-3C47-9F81-B5D0-BC1DE283D620}"/>
                </a:ext>
              </a:extLst>
            </p:cNvPr>
            <p:cNvSpPr/>
            <p:nvPr userDrawn="1"/>
          </p:nvSpPr>
          <p:spPr bwMode="auto">
            <a:xfrm>
              <a:off x="6740403" y="1407168"/>
              <a:ext cx="4137812" cy="4137812"/>
            </a:xfrm>
            <a:prstGeom prst="arc">
              <a:avLst>
                <a:gd name="adj1" fmla="val 6458622"/>
                <a:gd name="adj2" fmla="val 3876126"/>
              </a:avLst>
            </a:prstGeom>
            <a:noFill/>
            <a:ln w="25400">
              <a:gradFill>
                <a:gsLst>
                  <a:gs pos="1000">
                    <a:schemeClr val="accent3">
                      <a:lumMod val="60000"/>
                      <a:lumOff val="40000"/>
                    </a:schemeClr>
                  </a:gs>
                  <a:gs pos="92661">
                    <a:schemeClr val="accent5">
                      <a:lumMod val="60000"/>
                      <a:lumOff val="40000"/>
                      <a:alpha val="8000"/>
                    </a:schemeClr>
                  </a:gs>
                  <a:gs pos="58000">
                    <a:schemeClr val="accent2">
                      <a:lumMod val="60000"/>
                      <a:lumOff val="40000"/>
                    </a:schemeClr>
                  </a:gs>
                  <a:gs pos="27000">
                    <a:schemeClr val="bg2">
                      <a:lumMod val="60000"/>
                      <a:lumOff val="40000"/>
                    </a:schemeClr>
                  </a:gs>
                </a:gsLst>
                <a:lin ang="5400000" scaled="1"/>
              </a:gradFill>
              <a:headEnd type="none" w="med" len="med"/>
              <a:tailEnd type="none" w="med" len="med"/>
            </a:ln>
            <a:effectLst>
              <a:softEdge rad="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 descr="A blue and purple rectangle with lines and dots&#10;&#10;Description automatically generated">
              <a:extLst>
                <a:ext uri="{FF2B5EF4-FFF2-40B4-BE49-F238E27FC236}">
                  <a16:creationId xmlns:a16="http://schemas.microsoft.com/office/drawing/2014/main" id="{CE571554-A1C1-E039-608C-190792D65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7969" y="809171"/>
              <a:ext cx="4591806" cy="5283377"/>
            </a:xfrm>
            <a:prstGeom prst="rect">
              <a:avLst/>
            </a:prstGeom>
            <a:effectLst>
              <a:outerShdw blurRad="508000" dist="355600" dir="2700000" algn="tl" rotWithShape="0">
                <a:prstClr val="black">
                  <a:alpha val="34858"/>
                </a:prstClr>
              </a:outerShdw>
            </a:effectLst>
          </p:spPr>
        </p:pic>
        <p:sp>
          <p:nvSpPr>
            <p:cNvPr id="13" name="Graphic 18">
              <a:extLst>
                <a:ext uri="{FF2B5EF4-FFF2-40B4-BE49-F238E27FC236}">
                  <a16:creationId xmlns:a16="http://schemas.microsoft.com/office/drawing/2014/main" id="{59D2C4BA-A2C4-C627-E939-B56AB2E37702}"/>
                </a:ext>
              </a:extLst>
            </p:cNvPr>
            <p:cNvSpPr/>
            <p:nvPr/>
          </p:nvSpPr>
          <p:spPr>
            <a:xfrm>
              <a:off x="6563325" y="809172"/>
              <a:ext cx="4585438" cy="5283375"/>
            </a:xfrm>
            <a:custGeom>
              <a:avLst/>
              <a:gdLst>
                <a:gd name="connsiteX0" fmla="*/ 2399013 w 4751151"/>
                <a:gd name="connsiteY0" fmla="*/ 5474208 h 5474303"/>
                <a:gd name="connsiteX1" fmla="*/ 166530 w 4751151"/>
                <a:gd name="connsiteY1" fmla="*/ 5474208 h 5474303"/>
                <a:gd name="connsiteX2" fmla="*/ 12690 w 4751151"/>
                <a:gd name="connsiteY2" fmla="*/ 5244084 h 5474303"/>
                <a:gd name="connsiteX3" fmla="*/ 2095802 w 4751151"/>
                <a:gd name="connsiteY3" fmla="*/ 172117 h 5474303"/>
                <a:gd name="connsiteX4" fmla="*/ 2352234 w 4751151"/>
                <a:gd name="connsiteY4" fmla="*/ 0 h 5474303"/>
                <a:gd name="connsiteX5" fmla="*/ 4584622 w 4751151"/>
                <a:gd name="connsiteY5" fmla="*/ 0 h 5474303"/>
                <a:gd name="connsiteX6" fmla="*/ 4738462 w 4751151"/>
                <a:gd name="connsiteY6" fmla="*/ 230124 h 5474303"/>
                <a:gd name="connsiteX7" fmla="*/ 2655349 w 4751151"/>
                <a:gd name="connsiteY7" fmla="*/ 5302186 h 5474303"/>
                <a:gd name="connsiteX8" fmla="*/ 2398918 w 4751151"/>
                <a:gd name="connsiteY8" fmla="*/ 5474303 h 547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1151" h="5474303">
                  <a:moveTo>
                    <a:pt x="2399013" y="5474208"/>
                  </a:moveTo>
                  <a:lnTo>
                    <a:pt x="166530" y="5474208"/>
                  </a:lnTo>
                  <a:cubicBezTo>
                    <a:pt x="48155" y="5474208"/>
                    <a:pt x="-32378" y="5353812"/>
                    <a:pt x="12690" y="5244084"/>
                  </a:cubicBezTo>
                  <a:lnTo>
                    <a:pt x="2095802" y="172117"/>
                  </a:lnTo>
                  <a:cubicBezTo>
                    <a:pt x="2138589" y="68009"/>
                    <a:pt x="2239849" y="0"/>
                    <a:pt x="2352234" y="0"/>
                  </a:cubicBezTo>
                  <a:lnTo>
                    <a:pt x="4584622" y="0"/>
                  </a:lnTo>
                  <a:cubicBezTo>
                    <a:pt x="4702997" y="0"/>
                    <a:pt x="4783530" y="120396"/>
                    <a:pt x="4738462" y="230124"/>
                  </a:cubicBezTo>
                  <a:lnTo>
                    <a:pt x="2655349" y="5302186"/>
                  </a:lnTo>
                  <a:cubicBezTo>
                    <a:pt x="2612563" y="5406295"/>
                    <a:pt x="2511303" y="5474303"/>
                    <a:pt x="2398918" y="5474303"/>
                  </a:cubicBezTo>
                  <a:close/>
                </a:path>
              </a:pathLst>
            </a:custGeom>
            <a:noFill/>
            <a:ln w="31750" cap="flat">
              <a:gradFill>
                <a:gsLst>
                  <a:gs pos="0">
                    <a:srgbClr val="C03BC4"/>
                  </a:gs>
                  <a:gs pos="100000">
                    <a:schemeClr val="bg2"/>
                  </a:gs>
                </a:gsLst>
                <a:lin ang="5400000" scaled="1"/>
              </a:gradFill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" name="Picture 16" descr="A blue and purple dotted globe&#10;&#10;Description automatically generated">
              <a:extLst>
                <a:ext uri="{FF2B5EF4-FFF2-40B4-BE49-F238E27FC236}">
                  <a16:creationId xmlns:a16="http://schemas.microsoft.com/office/drawing/2014/main" id="{314D2679-828F-9BDD-2959-EB70A301101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77" t="14677" r="14677" b="14677"/>
            <a:stretch/>
          </p:blipFill>
          <p:spPr>
            <a:xfrm>
              <a:off x="6734492" y="1407167"/>
              <a:ext cx="4127098" cy="4127098"/>
            </a:xfrm>
            <a:prstGeom prst="rect">
              <a:avLst/>
            </a:prstGeom>
            <a:effectLst>
              <a:outerShdw blurRad="773367" dist="1819850" dir="3780000" sx="76000" sy="76000" algn="tl" rotWithShape="0">
                <a:prstClr val="black">
                  <a:alpha val="77703"/>
                </a:prstClr>
              </a:outerShdw>
            </a:effectLst>
          </p:spPr>
        </p:pic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BCCB5301-1488-F52D-F690-1497CAC3A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99" y="1544236"/>
            <a:ext cx="5879089" cy="2405499"/>
          </a:xfrm>
          <a:noFill/>
          <a:effectLst/>
        </p:spPr>
        <p:txBody>
          <a:bodyPr wrap="square" lIns="0" tIns="0" rIns="0" bIns="0" rtlCol="0" anchor="b">
            <a:noAutofit/>
          </a:bodyPr>
          <a:lstStyle>
            <a:lvl1pPr>
              <a:defRPr lang="en-US" sz="5400" dirty="0">
                <a:solidFill>
                  <a:schemeClr val="tx1"/>
                </a:solidFill>
                <a:cs typeface="+mn-cs"/>
              </a:defRPr>
            </a:lvl1pPr>
          </a:lstStyle>
          <a:p>
            <a:pPr marL="0" lvl="0" defTabSz="914400"/>
            <a:r>
              <a:rPr lang="en-US"/>
              <a:t>Click to edit Master title style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ECAEF1C-4364-728A-0CB4-A750E78255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4168772"/>
            <a:ext cx="5879089" cy="30777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2000" dirty="0">
                <a:cs typeface="+mn-cs"/>
              </a:defRPr>
            </a:lvl1pPr>
          </a:lstStyle>
          <a:p>
            <a:pPr marL="0" lvl="0" defTabSz="91440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84570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ata and AI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1E88FB7-C63F-E3DB-9EEB-5577338E2BB3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cs typeface="Segoe UI" pitchFamily="34" charset="0"/>
            </a:endParaRPr>
          </a:p>
        </p:txBody>
      </p:sp>
      <p:pic>
        <p:nvPicPr>
          <p:cNvPr id="2" name="Picture 1" descr="Microsoft logo">
            <a:extLst>
              <a:ext uri="{FF2B5EF4-FFF2-40B4-BE49-F238E27FC236}">
                <a16:creationId xmlns:a16="http://schemas.microsoft.com/office/drawing/2014/main" id="{F26B8B1E-152F-53E8-680C-C48BCB3E90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7518" y="289524"/>
            <a:ext cx="1967956" cy="88205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892A2B3-6A1D-CA3B-2BDB-F348CF0C972E}"/>
              </a:ext>
            </a:extLst>
          </p:cNvPr>
          <p:cNvGrpSpPr/>
          <p:nvPr userDrawn="1"/>
        </p:nvGrpSpPr>
        <p:grpSpPr>
          <a:xfrm>
            <a:off x="6657523" y="0"/>
            <a:ext cx="5821995" cy="6657825"/>
            <a:chOff x="6175039" y="0"/>
            <a:chExt cx="5821995" cy="6657825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E9558EC-E793-6093-B990-04CF7F0CB8BE}"/>
                </a:ext>
              </a:extLst>
            </p:cNvPr>
            <p:cNvSpPr/>
            <p:nvPr/>
          </p:nvSpPr>
          <p:spPr bwMode="auto">
            <a:xfrm>
              <a:off x="6175039" y="0"/>
              <a:ext cx="4419922" cy="4419922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softEdge rad="1225221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E6C4641E-B220-3B41-FEE9-9C482EF90CA8}"/>
                </a:ext>
              </a:extLst>
            </p:cNvPr>
            <p:cNvSpPr/>
            <p:nvPr/>
          </p:nvSpPr>
          <p:spPr bwMode="auto">
            <a:xfrm>
              <a:off x="6740403" y="1407168"/>
              <a:ext cx="4137812" cy="4137812"/>
            </a:xfrm>
            <a:prstGeom prst="arc">
              <a:avLst>
                <a:gd name="adj1" fmla="val 6290451"/>
                <a:gd name="adj2" fmla="val 4338560"/>
              </a:avLst>
            </a:prstGeom>
            <a:noFill/>
            <a:ln w="317500">
              <a:gradFill>
                <a:gsLst>
                  <a:gs pos="2752">
                    <a:schemeClr val="accent3"/>
                  </a:gs>
                  <a:gs pos="100000">
                    <a:schemeClr val="accent5"/>
                  </a:gs>
                  <a:gs pos="49000">
                    <a:schemeClr val="accent1"/>
                  </a:gs>
                  <a:gs pos="74000">
                    <a:srgbClr val="C03BC4">
                      <a:alpha val="18897"/>
                    </a:srgbClr>
                  </a:gs>
                  <a:gs pos="25000">
                    <a:schemeClr val="bg2"/>
                  </a:gs>
                </a:gsLst>
                <a:lin ang="5400000" scaled="0"/>
              </a:gradFill>
              <a:headEnd type="none" w="med" len="med"/>
              <a:tailEnd type="none" w="med" len="med"/>
            </a:ln>
            <a:effectLst>
              <a:softEdge rad="1143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71DCF83-28F9-C9C5-B41F-DC6AE2D5BD33}"/>
                </a:ext>
              </a:extLst>
            </p:cNvPr>
            <p:cNvSpPr/>
            <p:nvPr/>
          </p:nvSpPr>
          <p:spPr bwMode="auto">
            <a:xfrm>
              <a:off x="6202616" y="3375659"/>
              <a:ext cx="2255590" cy="2255590"/>
            </a:xfrm>
            <a:prstGeom prst="ellipse">
              <a:avLst/>
            </a:prstGeom>
            <a:solidFill>
              <a:srgbClr val="FFB900">
                <a:alpha val="32340"/>
              </a:srgbClr>
            </a:solidFill>
            <a:ln>
              <a:noFill/>
              <a:headEnd type="none" w="med" len="med"/>
              <a:tailEnd type="none" w="med" len="med"/>
            </a:ln>
            <a:effectLst>
              <a:softEdge rad="726611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38AE9A8-2CDD-2187-D36E-629620F643CF}"/>
                </a:ext>
              </a:extLst>
            </p:cNvPr>
            <p:cNvSpPr/>
            <p:nvPr/>
          </p:nvSpPr>
          <p:spPr bwMode="auto">
            <a:xfrm>
              <a:off x="8833435" y="1073365"/>
              <a:ext cx="3163599" cy="3163599"/>
            </a:xfrm>
            <a:prstGeom prst="ellipse">
              <a:avLst/>
            </a:prstGeom>
            <a:solidFill>
              <a:schemeClr val="accent3">
                <a:alpha val="40442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softEdge rad="743569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941FF52-1DEB-7541-E799-CCBA60E2D1EA}"/>
                </a:ext>
              </a:extLst>
            </p:cNvPr>
            <p:cNvSpPr/>
            <p:nvPr/>
          </p:nvSpPr>
          <p:spPr bwMode="auto">
            <a:xfrm>
              <a:off x="7305217" y="2237903"/>
              <a:ext cx="4419922" cy="4419922"/>
            </a:xfrm>
            <a:prstGeom prst="ellipse">
              <a:avLst/>
            </a:prstGeom>
            <a:solidFill>
              <a:srgbClr val="C03BC4"/>
            </a:solidFill>
            <a:ln>
              <a:noFill/>
              <a:headEnd type="none" w="med" len="med"/>
              <a:tailEnd type="none" w="med" len="med"/>
            </a:ln>
            <a:effectLst>
              <a:softEdge rad="12700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69A80F4B-5764-BD46-1DF3-EE6206BE8A6E}"/>
                </a:ext>
              </a:extLst>
            </p:cNvPr>
            <p:cNvSpPr/>
            <p:nvPr userDrawn="1"/>
          </p:nvSpPr>
          <p:spPr bwMode="auto">
            <a:xfrm>
              <a:off x="6740403" y="1407168"/>
              <a:ext cx="4137812" cy="4137812"/>
            </a:xfrm>
            <a:prstGeom prst="arc">
              <a:avLst>
                <a:gd name="adj1" fmla="val 6458622"/>
                <a:gd name="adj2" fmla="val 3876126"/>
              </a:avLst>
            </a:prstGeom>
            <a:noFill/>
            <a:ln w="25400">
              <a:gradFill>
                <a:gsLst>
                  <a:gs pos="1000">
                    <a:schemeClr val="accent3">
                      <a:lumMod val="60000"/>
                      <a:lumOff val="40000"/>
                    </a:schemeClr>
                  </a:gs>
                  <a:gs pos="92661">
                    <a:schemeClr val="accent5">
                      <a:lumMod val="60000"/>
                      <a:lumOff val="40000"/>
                      <a:alpha val="8000"/>
                    </a:schemeClr>
                  </a:gs>
                  <a:gs pos="58000">
                    <a:schemeClr val="accent2">
                      <a:lumMod val="60000"/>
                      <a:lumOff val="40000"/>
                    </a:schemeClr>
                  </a:gs>
                  <a:gs pos="27000">
                    <a:schemeClr val="bg2">
                      <a:lumMod val="60000"/>
                      <a:lumOff val="40000"/>
                    </a:schemeClr>
                  </a:gs>
                </a:gsLst>
                <a:lin ang="5400000" scaled="1"/>
              </a:gradFill>
              <a:headEnd type="none" w="med" len="med"/>
              <a:tailEnd type="none" w="med" len="med"/>
            </a:ln>
            <a:effectLst>
              <a:softEdge rad="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Picture 30" descr="A blue and purple rectangle with lines and dots&#10;&#10;Description automatically generated">
              <a:extLst>
                <a:ext uri="{FF2B5EF4-FFF2-40B4-BE49-F238E27FC236}">
                  <a16:creationId xmlns:a16="http://schemas.microsoft.com/office/drawing/2014/main" id="{8191F45C-1BA2-8263-BD8A-B9AEB6ECC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7969" y="809171"/>
              <a:ext cx="4591806" cy="5283377"/>
            </a:xfrm>
            <a:prstGeom prst="rect">
              <a:avLst/>
            </a:prstGeom>
            <a:effectLst>
              <a:outerShdw blurRad="508000" dist="355600" dir="2700000" algn="tl" rotWithShape="0">
                <a:prstClr val="black">
                  <a:alpha val="34858"/>
                </a:prstClr>
              </a:outerShdw>
            </a:effectLst>
          </p:spPr>
        </p:pic>
        <p:sp>
          <p:nvSpPr>
            <p:cNvPr id="32" name="Graphic 18">
              <a:extLst>
                <a:ext uri="{FF2B5EF4-FFF2-40B4-BE49-F238E27FC236}">
                  <a16:creationId xmlns:a16="http://schemas.microsoft.com/office/drawing/2014/main" id="{32E5DB3A-20F1-D030-DF45-54DC4DD1A8FC}"/>
                </a:ext>
              </a:extLst>
            </p:cNvPr>
            <p:cNvSpPr/>
            <p:nvPr/>
          </p:nvSpPr>
          <p:spPr>
            <a:xfrm>
              <a:off x="6563325" y="809172"/>
              <a:ext cx="4585438" cy="5283375"/>
            </a:xfrm>
            <a:custGeom>
              <a:avLst/>
              <a:gdLst>
                <a:gd name="connsiteX0" fmla="*/ 2399013 w 4751151"/>
                <a:gd name="connsiteY0" fmla="*/ 5474208 h 5474303"/>
                <a:gd name="connsiteX1" fmla="*/ 166530 w 4751151"/>
                <a:gd name="connsiteY1" fmla="*/ 5474208 h 5474303"/>
                <a:gd name="connsiteX2" fmla="*/ 12690 w 4751151"/>
                <a:gd name="connsiteY2" fmla="*/ 5244084 h 5474303"/>
                <a:gd name="connsiteX3" fmla="*/ 2095802 w 4751151"/>
                <a:gd name="connsiteY3" fmla="*/ 172117 h 5474303"/>
                <a:gd name="connsiteX4" fmla="*/ 2352234 w 4751151"/>
                <a:gd name="connsiteY4" fmla="*/ 0 h 5474303"/>
                <a:gd name="connsiteX5" fmla="*/ 4584622 w 4751151"/>
                <a:gd name="connsiteY5" fmla="*/ 0 h 5474303"/>
                <a:gd name="connsiteX6" fmla="*/ 4738462 w 4751151"/>
                <a:gd name="connsiteY6" fmla="*/ 230124 h 5474303"/>
                <a:gd name="connsiteX7" fmla="*/ 2655349 w 4751151"/>
                <a:gd name="connsiteY7" fmla="*/ 5302186 h 5474303"/>
                <a:gd name="connsiteX8" fmla="*/ 2398918 w 4751151"/>
                <a:gd name="connsiteY8" fmla="*/ 5474303 h 547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1151" h="5474303">
                  <a:moveTo>
                    <a:pt x="2399013" y="5474208"/>
                  </a:moveTo>
                  <a:lnTo>
                    <a:pt x="166530" y="5474208"/>
                  </a:lnTo>
                  <a:cubicBezTo>
                    <a:pt x="48155" y="5474208"/>
                    <a:pt x="-32378" y="5353812"/>
                    <a:pt x="12690" y="5244084"/>
                  </a:cubicBezTo>
                  <a:lnTo>
                    <a:pt x="2095802" y="172117"/>
                  </a:lnTo>
                  <a:cubicBezTo>
                    <a:pt x="2138589" y="68009"/>
                    <a:pt x="2239849" y="0"/>
                    <a:pt x="2352234" y="0"/>
                  </a:cubicBezTo>
                  <a:lnTo>
                    <a:pt x="4584622" y="0"/>
                  </a:lnTo>
                  <a:cubicBezTo>
                    <a:pt x="4702997" y="0"/>
                    <a:pt x="4783530" y="120396"/>
                    <a:pt x="4738462" y="230124"/>
                  </a:cubicBezTo>
                  <a:lnTo>
                    <a:pt x="2655349" y="5302186"/>
                  </a:lnTo>
                  <a:cubicBezTo>
                    <a:pt x="2612563" y="5406295"/>
                    <a:pt x="2511303" y="5474303"/>
                    <a:pt x="2398918" y="5474303"/>
                  </a:cubicBezTo>
                  <a:close/>
                </a:path>
              </a:pathLst>
            </a:custGeom>
            <a:noFill/>
            <a:ln w="31750" cap="flat">
              <a:gradFill>
                <a:gsLst>
                  <a:gs pos="0">
                    <a:srgbClr val="C03BC4"/>
                  </a:gs>
                  <a:gs pos="100000">
                    <a:schemeClr val="bg2"/>
                  </a:gs>
                </a:gsLst>
                <a:lin ang="5400000" scaled="1"/>
              </a:gradFill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33" name="Picture 32" descr="A blue and purple dotted globe&#10;&#10;Description automatically generated">
              <a:extLst>
                <a:ext uri="{FF2B5EF4-FFF2-40B4-BE49-F238E27FC236}">
                  <a16:creationId xmlns:a16="http://schemas.microsoft.com/office/drawing/2014/main" id="{8B1EBE33-FEFD-F977-870C-1E2622E6922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77" t="14677" r="14677" b="14677"/>
            <a:stretch/>
          </p:blipFill>
          <p:spPr>
            <a:xfrm>
              <a:off x="6734492" y="1407167"/>
              <a:ext cx="4127098" cy="4127098"/>
            </a:xfrm>
            <a:prstGeom prst="rect">
              <a:avLst/>
            </a:prstGeom>
            <a:effectLst>
              <a:outerShdw blurRad="773367" dist="1819850" dir="3780000" sx="76000" sy="76000" algn="tl" rotWithShape="0">
                <a:prstClr val="black">
                  <a:alpha val="77703"/>
                </a:prstClr>
              </a:outerShdw>
            </a:effec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2FFE15B8-540D-2C58-5E78-3E6F7C69F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99" y="1544236"/>
            <a:ext cx="5879089" cy="2405499"/>
          </a:xfrm>
          <a:noFill/>
          <a:effectLst/>
        </p:spPr>
        <p:txBody>
          <a:bodyPr wrap="square" lIns="0" tIns="0" rIns="0" bIns="0" rtlCol="0" anchor="b">
            <a:noAutofit/>
          </a:bodyPr>
          <a:lstStyle>
            <a:lvl1pPr>
              <a:defRPr lang="en-US" sz="5400" dirty="0">
                <a:solidFill>
                  <a:schemeClr val="tx1"/>
                </a:solidFill>
                <a:cs typeface="+mn-cs"/>
              </a:defRPr>
            </a:lvl1pPr>
          </a:lstStyle>
          <a:p>
            <a:pPr marL="0" lvl="0" defTabSz="914400"/>
            <a:r>
              <a:rPr lang="en-US"/>
              <a:t>Click to edit Master title style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2CC3A7A-8FA1-5D45-E1E8-8697AAA5D8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4168772"/>
            <a:ext cx="5879089" cy="30777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2000" dirty="0">
                <a:cs typeface="+mn-cs"/>
              </a:defRPr>
            </a:lvl1pPr>
          </a:lstStyle>
          <a:p>
            <a:pPr marL="0" lvl="0" defTabSz="91440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43323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ta and AI 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23F455C-5E6D-1E2F-10F0-CBCE12DE53E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3411B0D0-E2DE-9656-B19B-486932420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74" t="29730" r="38666" b="27142"/>
            <a:stretch/>
          </p:blipFill>
          <p:spPr>
            <a:xfrm rot="16200000">
              <a:off x="2667000" y="-2667000"/>
              <a:ext cx="6858000" cy="12192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57A106A-731B-1344-DC03-50184DB46265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34000">
                  <a:schemeClr val="bg1">
                    <a:alpha val="61521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2" name="Picture 1" descr="Microsoft logo">
            <a:extLst>
              <a:ext uri="{FF2B5EF4-FFF2-40B4-BE49-F238E27FC236}">
                <a16:creationId xmlns:a16="http://schemas.microsoft.com/office/drawing/2014/main" id="{F26B8B1E-152F-53E8-680C-C48BCB3E90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7518" y="289524"/>
            <a:ext cx="1967956" cy="88205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50FA983-196A-50C4-DC7A-8501EF709451}"/>
              </a:ext>
            </a:extLst>
          </p:cNvPr>
          <p:cNvGrpSpPr/>
          <p:nvPr userDrawn="1"/>
        </p:nvGrpSpPr>
        <p:grpSpPr>
          <a:xfrm>
            <a:off x="6657523" y="0"/>
            <a:ext cx="5821995" cy="6657825"/>
            <a:chOff x="6175039" y="0"/>
            <a:chExt cx="5821995" cy="665782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685106E-8D53-62BD-7026-77CDA750DC30}"/>
                </a:ext>
              </a:extLst>
            </p:cNvPr>
            <p:cNvSpPr/>
            <p:nvPr/>
          </p:nvSpPr>
          <p:spPr bwMode="auto">
            <a:xfrm>
              <a:off x="6175039" y="0"/>
              <a:ext cx="4419922" cy="4419922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softEdge rad="1225221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92567F0F-47A7-F363-E1E6-C1502CCD1517}"/>
                </a:ext>
              </a:extLst>
            </p:cNvPr>
            <p:cNvSpPr/>
            <p:nvPr/>
          </p:nvSpPr>
          <p:spPr bwMode="auto">
            <a:xfrm>
              <a:off x="6740403" y="1407168"/>
              <a:ext cx="4137812" cy="4137812"/>
            </a:xfrm>
            <a:prstGeom prst="arc">
              <a:avLst>
                <a:gd name="adj1" fmla="val 6290451"/>
                <a:gd name="adj2" fmla="val 4338560"/>
              </a:avLst>
            </a:prstGeom>
            <a:noFill/>
            <a:ln w="317500">
              <a:gradFill>
                <a:gsLst>
                  <a:gs pos="2752">
                    <a:schemeClr val="accent3"/>
                  </a:gs>
                  <a:gs pos="100000">
                    <a:schemeClr val="accent5"/>
                  </a:gs>
                  <a:gs pos="49000">
                    <a:schemeClr val="accent1"/>
                  </a:gs>
                  <a:gs pos="74000">
                    <a:srgbClr val="C03BC4">
                      <a:alpha val="18897"/>
                    </a:srgbClr>
                  </a:gs>
                  <a:gs pos="25000">
                    <a:schemeClr val="bg2"/>
                  </a:gs>
                </a:gsLst>
                <a:lin ang="5400000" scaled="0"/>
              </a:gradFill>
              <a:headEnd type="none" w="med" len="med"/>
              <a:tailEnd type="none" w="med" len="med"/>
            </a:ln>
            <a:effectLst>
              <a:softEdge rad="1143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186B7C-DA8E-7FF7-939E-DF662B169D53}"/>
                </a:ext>
              </a:extLst>
            </p:cNvPr>
            <p:cNvSpPr/>
            <p:nvPr/>
          </p:nvSpPr>
          <p:spPr bwMode="auto">
            <a:xfrm>
              <a:off x="6202616" y="3375659"/>
              <a:ext cx="2255590" cy="2255590"/>
            </a:xfrm>
            <a:prstGeom prst="ellipse">
              <a:avLst/>
            </a:prstGeom>
            <a:solidFill>
              <a:srgbClr val="FFB900">
                <a:alpha val="32340"/>
              </a:srgbClr>
            </a:solidFill>
            <a:ln>
              <a:noFill/>
              <a:headEnd type="none" w="med" len="med"/>
              <a:tailEnd type="none" w="med" len="med"/>
            </a:ln>
            <a:effectLst>
              <a:softEdge rad="726611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7DFAE43-0446-58C0-F75B-9ADA1FE07A5B}"/>
                </a:ext>
              </a:extLst>
            </p:cNvPr>
            <p:cNvSpPr/>
            <p:nvPr/>
          </p:nvSpPr>
          <p:spPr bwMode="auto">
            <a:xfrm>
              <a:off x="8833435" y="1073365"/>
              <a:ext cx="3163599" cy="3163599"/>
            </a:xfrm>
            <a:prstGeom prst="ellipse">
              <a:avLst/>
            </a:prstGeom>
            <a:solidFill>
              <a:schemeClr val="accent3">
                <a:alpha val="40442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softEdge rad="743569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B2E91EE-BB34-0115-193D-04280CDC012A}"/>
                </a:ext>
              </a:extLst>
            </p:cNvPr>
            <p:cNvSpPr/>
            <p:nvPr/>
          </p:nvSpPr>
          <p:spPr bwMode="auto">
            <a:xfrm>
              <a:off x="7305217" y="2237903"/>
              <a:ext cx="4419922" cy="4419922"/>
            </a:xfrm>
            <a:prstGeom prst="ellipse">
              <a:avLst/>
            </a:prstGeom>
            <a:solidFill>
              <a:srgbClr val="C03BC4"/>
            </a:solidFill>
            <a:ln>
              <a:noFill/>
              <a:headEnd type="none" w="med" len="med"/>
              <a:tailEnd type="none" w="med" len="med"/>
            </a:ln>
            <a:effectLst>
              <a:softEdge rad="12700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Arc 2">
              <a:extLst>
                <a:ext uri="{FF2B5EF4-FFF2-40B4-BE49-F238E27FC236}">
                  <a16:creationId xmlns:a16="http://schemas.microsoft.com/office/drawing/2014/main" id="{FD6CF319-3C47-9F81-B5D0-BC1DE283D620}"/>
                </a:ext>
              </a:extLst>
            </p:cNvPr>
            <p:cNvSpPr/>
            <p:nvPr userDrawn="1"/>
          </p:nvSpPr>
          <p:spPr bwMode="auto">
            <a:xfrm>
              <a:off x="6740403" y="1407168"/>
              <a:ext cx="4137812" cy="4137812"/>
            </a:xfrm>
            <a:prstGeom prst="arc">
              <a:avLst>
                <a:gd name="adj1" fmla="val 6458622"/>
                <a:gd name="adj2" fmla="val 3876126"/>
              </a:avLst>
            </a:prstGeom>
            <a:noFill/>
            <a:ln w="25400">
              <a:gradFill>
                <a:gsLst>
                  <a:gs pos="1000">
                    <a:schemeClr val="accent3">
                      <a:lumMod val="60000"/>
                      <a:lumOff val="40000"/>
                    </a:schemeClr>
                  </a:gs>
                  <a:gs pos="92661">
                    <a:schemeClr val="accent5">
                      <a:lumMod val="60000"/>
                      <a:lumOff val="40000"/>
                      <a:alpha val="8000"/>
                    </a:schemeClr>
                  </a:gs>
                  <a:gs pos="58000">
                    <a:schemeClr val="accent2">
                      <a:lumMod val="60000"/>
                      <a:lumOff val="40000"/>
                    </a:schemeClr>
                  </a:gs>
                  <a:gs pos="27000">
                    <a:schemeClr val="bg2">
                      <a:lumMod val="60000"/>
                      <a:lumOff val="40000"/>
                    </a:schemeClr>
                  </a:gs>
                </a:gsLst>
                <a:lin ang="5400000" scaled="1"/>
              </a:gradFill>
              <a:headEnd type="none" w="med" len="med"/>
              <a:tailEnd type="none" w="med" len="med"/>
            </a:ln>
            <a:effectLst>
              <a:softEdge rad="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 descr="A blue and purple rectangle with lines and dots&#10;&#10;Description automatically generated">
              <a:extLst>
                <a:ext uri="{FF2B5EF4-FFF2-40B4-BE49-F238E27FC236}">
                  <a16:creationId xmlns:a16="http://schemas.microsoft.com/office/drawing/2014/main" id="{CE571554-A1C1-E039-608C-190792D65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7969" y="809171"/>
              <a:ext cx="4591806" cy="5283377"/>
            </a:xfrm>
            <a:prstGeom prst="rect">
              <a:avLst/>
            </a:prstGeom>
            <a:effectLst>
              <a:outerShdw blurRad="508000" dist="355600" dir="2700000" algn="tl" rotWithShape="0">
                <a:prstClr val="black">
                  <a:alpha val="34858"/>
                </a:prstClr>
              </a:outerShdw>
            </a:effectLst>
          </p:spPr>
        </p:pic>
        <p:sp>
          <p:nvSpPr>
            <p:cNvPr id="13" name="Graphic 18">
              <a:extLst>
                <a:ext uri="{FF2B5EF4-FFF2-40B4-BE49-F238E27FC236}">
                  <a16:creationId xmlns:a16="http://schemas.microsoft.com/office/drawing/2014/main" id="{59D2C4BA-A2C4-C627-E939-B56AB2E37702}"/>
                </a:ext>
              </a:extLst>
            </p:cNvPr>
            <p:cNvSpPr/>
            <p:nvPr/>
          </p:nvSpPr>
          <p:spPr>
            <a:xfrm>
              <a:off x="6563325" y="809172"/>
              <a:ext cx="4585438" cy="5283375"/>
            </a:xfrm>
            <a:custGeom>
              <a:avLst/>
              <a:gdLst>
                <a:gd name="connsiteX0" fmla="*/ 2399013 w 4751151"/>
                <a:gd name="connsiteY0" fmla="*/ 5474208 h 5474303"/>
                <a:gd name="connsiteX1" fmla="*/ 166530 w 4751151"/>
                <a:gd name="connsiteY1" fmla="*/ 5474208 h 5474303"/>
                <a:gd name="connsiteX2" fmla="*/ 12690 w 4751151"/>
                <a:gd name="connsiteY2" fmla="*/ 5244084 h 5474303"/>
                <a:gd name="connsiteX3" fmla="*/ 2095802 w 4751151"/>
                <a:gd name="connsiteY3" fmla="*/ 172117 h 5474303"/>
                <a:gd name="connsiteX4" fmla="*/ 2352234 w 4751151"/>
                <a:gd name="connsiteY4" fmla="*/ 0 h 5474303"/>
                <a:gd name="connsiteX5" fmla="*/ 4584622 w 4751151"/>
                <a:gd name="connsiteY5" fmla="*/ 0 h 5474303"/>
                <a:gd name="connsiteX6" fmla="*/ 4738462 w 4751151"/>
                <a:gd name="connsiteY6" fmla="*/ 230124 h 5474303"/>
                <a:gd name="connsiteX7" fmla="*/ 2655349 w 4751151"/>
                <a:gd name="connsiteY7" fmla="*/ 5302186 h 5474303"/>
                <a:gd name="connsiteX8" fmla="*/ 2398918 w 4751151"/>
                <a:gd name="connsiteY8" fmla="*/ 5474303 h 547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1151" h="5474303">
                  <a:moveTo>
                    <a:pt x="2399013" y="5474208"/>
                  </a:moveTo>
                  <a:lnTo>
                    <a:pt x="166530" y="5474208"/>
                  </a:lnTo>
                  <a:cubicBezTo>
                    <a:pt x="48155" y="5474208"/>
                    <a:pt x="-32378" y="5353812"/>
                    <a:pt x="12690" y="5244084"/>
                  </a:cubicBezTo>
                  <a:lnTo>
                    <a:pt x="2095802" y="172117"/>
                  </a:lnTo>
                  <a:cubicBezTo>
                    <a:pt x="2138589" y="68009"/>
                    <a:pt x="2239849" y="0"/>
                    <a:pt x="2352234" y="0"/>
                  </a:cubicBezTo>
                  <a:lnTo>
                    <a:pt x="4584622" y="0"/>
                  </a:lnTo>
                  <a:cubicBezTo>
                    <a:pt x="4702997" y="0"/>
                    <a:pt x="4783530" y="120396"/>
                    <a:pt x="4738462" y="230124"/>
                  </a:cubicBezTo>
                  <a:lnTo>
                    <a:pt x="2655349" y="5302186"/>
                  </a:lnTo>
                  <a:cubicBezTo>
                    <a:pt x="2612563" y="5406295"/>
                    <a:pt x="2511303" y="5474303"/>
                    <a:pt x="2398918" y="5474303"/>
                  </a:cubicBezTo>
                  <a:close/>
                </a:path>
              </a:pathLst>
            </a:custGeom>
            <a:noFill/>
            <a:ln w="31750" cap="flat">
              <a:gradFill>
                <a:gsLst>
                  <a:gs pos="0">
                    <a:srgbClr val="C03BC4"/>
                  </a:gs>
                  <a:gs pos="100000">
                    <a:schemeClr val="bg2"/>
                  </a:gs>
                </a:gsLst>
                <a:lin ang="5400000" scaled="1"/>
              </a:gradFill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" name="Picture 16" descr="A blue and purple dotted globe&#10;&#10;Description automatically generated">
              <a:extLst>
                <a:ext uri="{FF2B5EF4-FFF2-40B4-BE49-F238E27FC236}">
                  <a16:creationId xmlns:a16="http://schemas.microsoft.com/office/drawing/2014/main" id="{314D2679-828F-9BDD-2959-EB70A301101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77" t="14677" r="14677" b="14677"/>
            <a:stretch/>
          </p:blipFill>
          <p:spPr>
            <a:xfrm>
              <a:off x="6734492" y="1407167"/>
              <a:ext cx="4127098" cy="4127098"/>
            </a:xfrm>
            <a:prstGeom prst="rect">
              <a:avLst/>
            </a:prstGeom>
            <a:effectLst>
              <a:outerShdw blurRad="773367" dist="1819850" dir="3780000" sx="76000" sy="76000" algn="tl" rotWithShape="0">
                <a:prstClr val="black">
                  <a:alpha val="77703"/>
                </a:prstClr>
              </a:outerShdw>
            </a:effectLst>
          </p:spPr>
        </p:pic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BCCB5301-1488-F52D-F690-1497CAC3A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99" y="1544236"/>
            <a:ext cx="5879089" cy="2405499"/>
          </a:xfrm>
          <a:noFill/>
          <a:effectLst/>
        </p:spPr>
        <p:txBody>
          <a:bodyPr wrap="square" lIns="0" tIns="0" rIns="0" bIns="0" rtlCol="0" anchor="b">
            <a:noAutofit/>
          </a:bodyPr>
          <a:lstStyle>
            <a:lvl1pPr>
              <a:defRPr lang="en-US" sz="5400" dirty="0">
                <a:solidFill>
                  <a:schemeClr val="tx1"/>
                </a:solidFill>
                <a:cs typeface="+mn-cs"/>
              </a:defRPr>
            </a:lvl1pPr>
          </a:lstStyle>
          <a:p>
            <a:pPr marL="0" lvl="0" defTabSz="914400"/>
            <a:r>
              <a:rPr lang="en-US"/>
              <a:t>Click to edit Master title style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ECAEF1C-4364-728A-0CB4-A750E78255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4168772"/>
            <a:ext cx="5879089" cy="30777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2000" dirty="0">
                <a:cs typeface="+mn-cs"/>
              </a:defRPr>
            </a:lvl1pPr>
          </a:lstStyle>
          <a:p>
            <a:pPr marL="0" lvl="0" defTabSz="91440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68082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CE58B94-9173-A871-7C87-0355A92BDC10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00F77C43-D340-7F8A-D220-D67A4E8D33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74" t="31369" r="38666" b="25503"/>
            <a:stretch/>
          </p:blipFill>
          <p:spPr>
            <a:xfrm rot="16200000">
              <a:off x="2667000" y="-2667000"/>
              <a:ext cx="6858000" cy="12192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71C3E40-A6B8-C582-2206-FE22052F9D4A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34000">
                  <a:schemeClr val="bg1">
                    <a:alpha val="61521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30D9A44-34CE-066D-7CB4-A2DDF6590602}"/>
              </a:ext>
            </a:extLst>
          </p:cNvPr>
          <p:cNvSpPr/>
          <p:nvPr userDrawn="1"/>
        </p:nvSpPr>
        <p:spPr bwMode="auto">
          <a:xfrm>
            <a:off x="14515" y="0"/>
            <a:ext cx="12177485" cy="6858000"/>
          </a:xfrm>
          <a:prstGeom prst="rect">
            <a:avLst/>
          </a:prstGeom>
          <a:gradFill>
            <a:gsLst>
              <a:gs pos="44000">
                <a:schemeClr val="bg1">
                  <a:alpha val="61521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485A3F76-B4CA-4F12-E7CB-D0B67D348F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8144" y="3309083"/>
            <a:ext cx="9001756" cy="669971"/>
          </a:xfrm>
        </p:spPr>
        <p:txBody>
          <a:bodyPr anchor="b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3600" b="0" kern="1200" spc="0" baseline="0" dirty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pic>
        <p:nvPicPr>
          <p:cNvPr id="105" name="Picture 104" descr="Data and AI letter graphic">
            <a:extLst>
              <a:ext uri="{FF2B5EF4-FFF2-40B4-BE49-F238E27FC236}">
                <a16:creationId xmlns:a16="http://schemas.microsoft.com/office/drawing/2014/main" id="{AAC5B2E3-08CD-06DF-9F5A-04CAC86314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868219"/>
            <a:ext cx="12101285" cy="2319413"/>
          </a:xfrm>
          <a:prstGeom prst="rect">
            <a:avLst/>
          </a:prstGeom>
          <a:effectLst>
            <a:outerShdw blurRad="122834" dist="38100" dir="5400000" algn="t" rotWithShape="0">
              <a:prstClr val="black">
                <a:alpha val="37389"/>
              </a:prstClr>
            </a:outerShdw>
          </a:effectLst>
        </p:spPr>
      </p:pic>
      <p:sp>
        <p:nvSpPr>
          <p:cNvPr id="106" name="Text Placeholder 21">
            <a:extLst>
              <a:ext uri="{FF2B5EF4-FFF2-40B4-BE49-F238E27FC236}">
                <a16:creationId xmlns:a16="http://schemas.microsoft.com/office/drawing/2014/main" id="{F7F1C79C-36ED-8B7B-23F5-892CD242B2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28144" y="4041844"/>
            <a:ext cx="9001756" cy="18669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pic>
        <p:nvPicPr>
          <p:cNvPr id="29" name="Picture 28" descr="Microsoft logo">
            <a:extLst>
              <a:ext uri="{FF2B5EF4-FFF2-40B4-BE49-F238E27FC236}">
                <a16:creationId xmlns:a16="http://schemas.microsoft.com/office/drawing/2014/main" id="{C482E961-214D-9DFA-8D8A-D6D505A1218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7518" y="289524"/>
            <a:ext cx="1967956" cy="88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5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EAFCD95-5F96-BA7C-EAC3-994C286B21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045" t="31096" b="16981"/>
          <a:stretch/>
        </p:blipFill>
        <p:spPr>
          <a:xfrm>
            <a:off x="0" y="0"/>
            <a:ext cx="7391399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3E111A5-EDD2-A8EF-9383-EFEC24041B3D}"/>
              </a:ext>
            </a:extLst>
          </p:cNvPr>
          <p:cNvGrpSpPr/>
          <p:nvPr userDrawn="1"/>
        </p:nvGrpSpPr>
        <p:grpSpPr>
          <a:xfrm flipH="1"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Picture 4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9F74CF63-F396-7FE6-6035-53FEF05A14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6" t="37651" r="41473" b="32086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1CFDAEF-788E-C8F4-3E99-8EBF3259F094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35000">
                  <a:srgbClr val="091F2C">
                    <a:alpha val="79440"/>
                  </a:srgbClr>
                </a:gs>
                <a:gs pos="100000">
                  <a:srgbClr val="091F2C">
                    <a:alpha val="44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>
                    <a:alpha val="0"/>
                  </a:schemeClr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88263" y="2495550"/>
            <a:ext cx="3664423" cy="1866900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54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58EFF3BA-D5B5-C20A-1727-192BA90F9A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91858" y="1218214"/>
            <a:ext cx="523876" cy="523876"/>
          </a:xfrm>
          <a:prstGeom prst="roundRect">
            <a:avLst>
              <a:gd name="adj" fmla="val 10606"/>
            </a:avLst>
          </a:prstGeom>
          <a:solidFill>
            <a:srgbClr val="2F3945"/>
          </a:solidFill>
          <a:ln w="3175">
            <a:noFill/>
            <a:headEnd type="none" w="med" len="med"/>
            <a:tailEnd type="none" w="med" len="med"/>
          </a:ln>
          <a:effectLst>
            <a:outerShdw blurRad="88900" algn="ctr" rotWithShape="0">
              <a:prstClr val="black">
                <a:alpha val="6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2400" dirty="0" smtClean="0">
                <a:latin typeface="+mj-lt"/>
              </a:defRPr>
            </a:lvl1pPr>
            <a:lvl2pPr marL="228583" indent="0" algn="ctr">
              <a:buNone/>
              <a:defRPr lang="en-US" sz="600" dirty="0" smtClean="0">
                <a:solidFill>
                  <a:schemeClr val="lt1"/>
                </a:solidFill>
              </a:defRPr>
            </a:lvl2pPr>
            <a:lvl3pPr marL="714342" indent="0" algn="ctr">
              <a:buNone/>
              <a:defRPr lang="en-US" sz="600" dirty="0" smtClean="0">
                <a:solidFill>
                  <a:schemeClr val="lt1"/>
                </a:solidFill>
              </a:defRPr>
            </a:lvl3pPr>
            <a:lvl4pPr marL="1190575" indent="0" algn="ctr">
              <a:buNone/>
              <a:defRPr lang="en-US" sz="600" dirty="0" smtClean="0">
                <a:solidFill>
                  <a:schemeClr val="lt1"/>
                </a:solidFill>
              </a:defRPr>
            </a:lvl4pPr>
            <a:lvl5pPr marL="1660459" indent="0" algn="ctr">
              <a:buNone/>
              <a:defRPr lang="en-US" sz="600" dirty="0">
                <a:solidFill>
                  <a:schemeClr val="lt1"/>
                </a:solidFill>
              </a:defRPr>
            </a:lvl5pPr>
          </a:lstStyle>
          <a:p>
            <a:pPr marL="0" lvl="0"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#</a:t>
            </a:r>
          </a:p>
        </p:txBody>
      </p:sp>
      <p:sp>
        <p:nvSpPr>
          <p:cNvPr id="70" name="Text Placeholder 52">
            <a:extLst>
              <a:ext uri="{FF2B5EF4-FFF2-40B4-BE49-F238E27FC236}">
                <a16:creationId xmlns:a16="http://schemas.microsoft.com/office/drawing/2014/main" id="{3365F255-61E9-4FDE-79C5-55F6229FD7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6563" y="1274231"/>
            <a:ext cx="6086475" cy="43088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en-US" sz="16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80" name="Text Placeholder 43">
            <a:extLst>
              <a:ext uri="{FF2B5EF4-FFF2-40B4-BE49-F238E27FC236}">
                <a16:creationId xmlns:a16="http://schemas.microsoft.com/office/drawing/2014/main" id="{42094ABF-7215-BA7D-BB78-DACB163876D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91858" y="2545296"/>
            <a:ext cx="523876" cy="523876"/>
          </a:xfrm>
          <a:prstGeom prst="roundRect">
            <a:avLst>
              <a:gd name="adj" fmla="val 11818"/>
            </a:avLst>
          </a:prstGeom>
          <a:solidFill>
            <a:srgbClr val="2F3945"/>
          </a:solidFill>
          <a:ln w="3175">
            <a:noFill/>
            <a:headEnd type="none" w="med" len="med"/>
            <a:tailEnd type="none" w="med" len="med"/>
          </a:ln>
          <a:effectLst>
            <a:outerShdw blurRad="88900" algn="ctr" rotWithShape="0">
              <a:prstClr val="black">
                <a:alpha val="6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2400" dirty="0" smtClean="0">
                <a:latin typeface="+mj-lt"/>
              </a:defRPr>
            </a:lvl1pPr>
            <a:lvl2pPr marL="228583" indent="0" algn="ctr">
              <a:buNone/>
              <a:defRPr lang="en-US" sz="600" dirty="0" smtClean="0">
                <a:solidFill>
                  <a:schemeClr val="lt1"/>
                </a:solidFill>
              </a:defRPr>
            </a:lvl2pPr>
            <a:lvl3pPr marL="714342" indent="0" algn="ctr">
              <a:buNone/>
              <a:defRPr lang="en-US" sz="600" dirty="0" smtClean="0">
                <a:solidFill>
                  <a:schemeClr val="lt1"/>
                </a:solidFill>
              </a:defRPr>
            </a:lvl3pPr>
            <a:lvl4pPr marL="1190575" indent="0" algn="ctr">
              <a:buNone/>
              <a:defRPr lang="en-US" sz="600" dirty="0" smtClean="0">
                <a:solidFill>
                  <a:schemeClr val="lt1"/>
                </a:solidFill>
              </a:defRPr>
            </a:lvl4pPr>
            <a:lvl5pPr marL="1660459" indent="0" algn="ctr">
              <a:buNone/>
              <a:defRPr lang="en-US" sz="600" dirty="0">
                <a:solidFill>
                  <a:schemeClr val="lt1"/>
                </a:solidFill>
              </a:defRPr>
            </a:lvl5pPr>
          </a:lstStyle>
          <a:p>
            <a:pPr marL="0" lvl="0"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#</a:t>
            </a:r>
          </a:p>
        </p:txBody>
      </p:sp>
      <p:sp>
        <p:nvSpPr>
          <p:cNvPr id="83" name="Text Placeholder 52">
            <a:extLst>
              <a:ext uri="{FF2B5EF4-FFF2-40B4-BE49-F238E27FC236}">
                <a16:creationId xmlns:a16="http://schemas.microsoft.com/office/drawing/2014/main" id="{4EF2B609-E25B-CA5A-56BB-E39AE799F66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6563" y="2588112"/>
            <a:ext cx="6086475" cy="43088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en-US" sz="16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90" name="Text Placeholder 43">
            <a:extLst>
              <a:ext uri="{FF2B5EF4-FFF2-40B4-BE49-F238E27FC236}">
                <a16:creationId xmlns:a16="http://schemas.microsoft.com/office/drawing/2014/main" id="{126B8FBE-6FFD-D708-4310-3DB30CC027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91858" y="3852576"/>
            <a:ext cx="523876" cy="523876"/>
          </a:xfrm>
          <a:prstGeom prst="roundRect">
            <a:avLst>
              <a:gd name="adj" fmla="val 11818"/>
            </a:avLst>
          </a:prstGeom>
          <a:solidFill>
            <a:srgbClr val="2F3945"/>
          </a:solidFill>
          <a:ln w="3175">
            <a:noFill/>
            <a:headEnd type="none" w="med" len="med"/>
            <a:tailEnd type="none" w="med" len="med"/>
          </a:ln>
          <a:effectLst>
            <a:outerShdw blurRad="88900" algn="ctr" rotWithShape="0">
              <a:prstClr val="black">
                <a:alpha val="6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2400" dirty="0" smtClean="0">
                <a:latin typeface="+mj-lt"/>
              </a:defRPr>
            </a:lvl1pPr>
            <a:lvl2pPr marL="228583" indent="0" algn="ctr">
              <a:buNone/>
              <a:defRPr lang="en-US" sz="600" dirty="0" smtClean="0">
                <a:solidFill>
                  <a:schemeClr val="lt1"/>
                </a:solidFill>
              </a:defRPr>
            </a:lvl2pPr>
            <a:lvl3pPr marL="714342" indent="0" algn="ctr">
              <a:buNone/>
              <a:defRPr lang="en-US" sz="600" dirty="0" smtClean="0">
                <a:solidFill>
                  <a:schemeClr val="lt1"/>
                </a:solidFill>
              </a:defRPr>
            </a:lvl3pPr>
            <a:lvl4pPr marL="1190575" indent="0" algn="ctr">
              <a:buNone/>
              <a:defRPr lang="en-US" sz="600" dirty="0" smtClean="0">
                <a:solidFill>
                  <a:schemeClr val="lt1"/>
                </a:solidFill>
              </a:defRPr>
            </a:lvl4pPr>
            <a:lvl5pPr marL="1660459" indent="0" algn="ctr">
              <a:buNone/>
              <a:defRPr lang="en-US" sz="600" dirty="0">
                <a:solidFill>
                  <a:schemeClr val="lt1"/>
                </a:solidFill>
              </a:defRPr>
            </a:lvl5pPr>
          </a:lstStyle>
          <a:p>
            <a:pPr marL="0" lvl="0"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#</a:t>
            </a:r>
          </a:p>
        </p:txBody>
      </p:sp>
      <p:sp>
        <p:nvSpPr>
          <p:cNvPr id="92" name="Text Placeholder 52">
            <a:extLst>
              <a:ext uri="{FF2B5EF4-FFF2-40B4-BE49-F238E27FC236}">
                <a16:creationId xmlns:a16="http://schemas.microsoft.com/office/drawing/2014/main" id="{E17864FF-4A50-DC7B-BB07-29F1C7EDA9E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16563" y="3901993"/>
            <a:ext cx="6086475" cy="43088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en-US" sz="16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96" name="Text Placeholder 43">
            <a:extLst>
              <a:ext uri="{FF2B5EF4-FFF2-40B4-BE49-F238E27FC236}">
                <a16:creationId xmlns:a16="http://schemas.microsoft.com/office/drawing/2014/main" id="{E853F263-D870-2A56-1FC8-7D52B8128F4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91858" y="5159855"/>
            <a:ext cx="523876" cy="523876"/>
          </a:xfrm>
          <a:prstGeom prst="roundRect">
            <a:avLst>
              <a:gd name="adj" fmla="val 11818"/>
            </a:avLst>
          </a:prstGeom>
          <a:solidFill>
            <a:srgbClr val="2F3945"/>
          </a:solidFill>
          <a:ln w="3175">
            <a:noFill/>
            <a:headEnd type="none" w="med" len="med"/>
            <a:tailEnd type="none" w="med" len="med"/>
          </a:ln>
          <a:effectLst>
            <a:outerShdw blurRad="88900" algn="ctr" rotWithShape="0">
              <a:prstClr val="black">
                <a:alpha val="6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2400" dirty="0" smtClean="0">
                <a:latin typeface="+mj-lt"/>
              </a:defRPr>
            </a:lvl1pPr>
            <a:lvl2pPr marL="228583" indent="0" algn="ctr">
              <a:buNone/>
              <a:defRPr lang="en-US" sz="600" dirty="0" smtClean="0">
                <a:solidFill>
                  <a:schemeClr val="lt1"/>
                </a:solidFill>
              </a:defRPr>
            </a:lvl2pPr>
            <a:lvl3pPr marL="714342" indent="0" algn="ctr">
              <a:buNone/>
              <a:defRPr lang="en-US" sz="600" dirty="0" smtClean="0">
                <a:solidFill>
                  <a:schemeClr val="lt1"/>
                </a:solidFill>
              </a:defRPr>
            </a:lvl3pPr>
            <a:lvl4pPr marL="1190575" indent="0" algn="ctr">
              <a:buNone/>
              <a:defRPr lang="en-US" sz="600" dirty="0" smtClean="0">
                <a:solidFill>
                  <a:schemeClr val="lt1"/>
                </a:solidFill>
              </a:defRPr>
            </a:lvl4pPr>
            <a:lvl5pPr marL="1660459" indent="0" algn="ctr">
              <a:buNone/>
              <a:defRPr lang="en-US" sz="600" dirty="0">
                <a:solidFill>
                  <a:schemeClr val="lt1"/>
                </a:solidFill>
              </a:defRPr>
            </a:lvl5pPr>
          </a:lstStyle>
          <a:p>
            <a:pPr marL="0" lvl="0"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#</a:t>
            </a:r>
          </a:p>
        </p:txBody>
      </p:sp>
      <p:sp>
        <p:nvSpPr>
          <p:cNvPr id="99" name="Text Placeholder 52">
            <a:extLst>
              <a:ext uri="{FF2B5EF4-FFF2-40B4-BE49-F238E27FC236}">
                <a16:creationId xmlns:a16="http://schemas.microsoft.com/office/drawing/2014/main" id="{78CA5F0D-349B-7C23-E229-ABC4D186660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6563" y="5215875"/>
            <a:ext cx="6086475" cy="43088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en-US" sz="16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7279737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12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C55AEDB-CE68-911F-432B-3724DA23D850}"/>
              </a:ext>
            </a:extLst>
          </p:cNvPr>
          <p:cNvGrpSpPr/>
          <p:nvPr userDrawn="1"/>
        </p:nvGrpSpPr>
        <p:grpSpPr>
          <a:xfrm>
            <a:off x="0" y="-1"/>
            <a:ext cx="12191998" cy="6858002"/>
            <a:chOff x="1687170" y="899070"/>
            <a:chExt cx="8551124" cy="481000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D952B58-DA25-39B6-64C7-6412169B8D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392" t="44481"/>
            <a:stretch/>
          </p:blipFill>
          <p:spPr>
            <a:xfrm>
              <a:off x="1687170" y="899070"/>
              <a:ext cx="2879457" cy="342998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B5F5090-7DAC-0CAA-70D7-376CE14FDD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r="34554" b="58344"/>
            <a:stretch/>
          </p:blipFill>
          <p:spPr>
            <a:xfrm>
              <a:off x="6383308" y="3255414"/>
              <a:ext cx="3854986" cy="245366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DDDB190-B23C-8EAB-729B-AACCC42FDB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052" r="54037" b="37776"/>
            <a:stretch/>
          </p:blipFill>
          <p:spPr>
            <a:xfrm>
              <a:off x="8418640" y="3445623"/>
              <a:ext cx="1819654" cy="2263456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AA118EB-4704-9B3F-4B32-07B8E0A858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29290" b="64632"/>
          <a:stretch/>
        </p:blipFill>
        <p:spPr>
          <a:xfrm rot="10800000">
            <a:off x="104002" y="13719"/>
            <a:ext cx="3111146" cy="1560766"/>
          </a:xfrm>
          <a:prstGeom prst="rect">
            <a:avLst/>
          </a:prstGeom>
        </p:spPr>
      </p:pic>
      <p:pic>
        <p:nvPicPr>
          <p:cNvPr id="6" name="Picture 5" descr="A blue and purple spiral object&#10;&#10;Description automatically generated">
            <a:extLst>
              <a:ext uri="{FF2B5EF4-FFF2-40B4-BE49-F238E27FC236}">
                <a16:creationId xmlns:a16="http://schemas.microsoft.com/office/drawing/2014/main" id="{14EA582D-0D8C-F46B-22D5-B0BDDDA5F4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" t="18635" r="55279" b="36860"/>
          <a:stretch/>
        </p:blipFill>
        <p:spPr>
          <a:xfrm rot="10800000">
            <a:off x="-1" y="-1"/>
            <a:ext cx="2383971" cy="2410343"/>
          </a:xfrm>
          <a:prstGeom prst="rect">
            <a:avLst/>
          </a:prstGeom>
        </p:spPr>
      </p:pic>
      <p:pic>
        <p:nvPicPr>
          <p:cNvPr id="7" name="Picture 6" descr="A blue and purple spiral object&#10;&#10;Description automatically generated">
            <a:extLst>
              <a:ext uri="{FF2B5EF4-FFF2-40B4-BE49-F238E27FC236}">
                <a16:creationId xmlns:a16="http://schemas.microsoft.com/office/drawing/2014/main" id="{0E2C55AE-3EF5-088B-E1A1-3E9097807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0" t="47517" r="16229" b="5652"/>
          <a:stretch/>
        </p:blipFill>
        <p:spPr>
          <a:xfrm rot="10800000">
            <a:off x="8693621" y="3359621"/>
            <a:ext cx="3498378" cy="3498378"/>
          </a:xfrm>
          <a:prstGeom prst="roundRect">
            <a:avLst>
              <a:gd name="adj" fmla="val 0"/>
            </a:avLst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31571E3-7215-5813-01DB-F54A0C4D6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3152001"/>
            <a:ext cx="11018520" cy="830997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en-US"/>
              <a:t>Section Divider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3084973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purple spiral&#10;&#10;Description automatically generated">
            <a:extLst>
              <a:ext uri="{FF2B5EF4-FFF2-40B4-BE49-F238E27FC236}">
                <a16:creationId xmlns:a16="http://schemas.microsoft.com/office/drawing/2014/main" id="{E486ECCB-109A-63BE-1BC5-D9FA2CE339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4" t="29730" r="38666" b="27142"/>
          <a:stretch/>
        </p:blipFill>
        <p:spPr>
          <a:xfrm rot="16200000">
            <a:off x="2667000" y="-2666999"/>
            <a:ext cx="6858000" cy="12192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C55AEDB-CE68-911F-432B-3724DA23D850}"/>
              </a:ext>
            </a:extLst>
          </p:cNvPr>
          <p:cNvGrpSpPr/>
          <p:nvPr userDrawn="1"/>
        </p:nvGrpSpPr>
        <p:grpSpPr>
          <a:xfrm>
            <a:off x="-579121" y="-2811723"/>
            <a:ext cx="13868037" cy="12520434"/>
            <a:chOff x="1280991" y="-1072992"/>
            <a:chExt cx="9726650" cy="878147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D952B58-DA25-39B6-64C7-6412169B8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7142" y="-1072992"/>
              <a:ext cx="6178070" cy="617806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47CD6C9-423B-847E-FDDE-C2A4C024C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0159" y="289836"/>
              <a:ext cx="5957482" cy="593015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CAD0B61-9737-C7C6-50BE-8A7FC8BE3C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3181"/>
            <a:stretch/>
          </p:blipFill>
          <p:spPr>
            <a:xfrm>
              <a:off x="1280991" y="899071"/>
              <a:ext cx="8864202" cy="680941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B5F5090-7DAC-0CAA-70D7-376CE14FDD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41883"/>
            <a:stretch/>
          </p:blipFill>
          <p:spPr>
            <a:xfrm>
              <a:off x="4566627" y="2285783"/>
              <a:ext cx="5890316" cy="342329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DDDB190-B23C-8EAB-729B-AACCC42FDB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052" r="8075" b="37776"/>
            <a:stretch/>
          </p:blipFill>
          <p:spPr>
            <a:xfrm>
              <a:off x="2504499" y="899071"/>
              <a:ext cx="7733797" cy="4810009"/>
            </a:xfrm>
            <a:prstGeom prst="rect">
              <a:avLst/>
            </a:prstGeom>
          </p:spPr>
        </p:pic>
      </p:grpSp>
      <p:pic>
        <p:nvPicPr>
          <p:cNvPr id="17" name="Picture 16" descr="A blue and purple spiral object&#10;&#10;Description automatically generated">
            <a:extLst>
              <a:ext uri="{FF2B5EF4-FFF2-40B4-BE49-F238E27FC236}">
                <a16:creationId xmlns:a16="http://schemas.microsoft.com/office/drawing/2014/main" id="{140E5987-DD4C-C982-AB9F-43BE1B71B0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alphaModFix/>
          </a:blip>
          <a:srcRect l="31345" t="8827" r="23864" b="11471"/>
          <a:stretch/>
        </p:blipFill>
        <p:spPr>
          <a:xfrm rot="16200000" flipH="1" flipV="1">
            <a:off x="2667000" y="-2672653"/>
            <a:ext cx="6858000" cy="122033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89BF7B-5C43-CEF9-16DE-7A1D34348310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34000">
                <a:schemeClr val="bg1">
                  <a:alpha val="41891"/>
                </a:schemeClr>
              </a:gs>
              <a:gs pos="99000">
                <a:schemeClr val="bg1">
                  <a:alpha val="0"/>
                </a:scheme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6201BB-FB78-96FA-3E4D-3531B7A4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8571" y="3341815"/>
            <a:ext cx="10014858" cy="830997"/>
          </a:xfrm>
          <a:noFill/>
        </p:spPr>
        <p:txBody>
          <a:bodyPr wrap="square" lIns="0" tIns="0" rIns="0" bIns="0" rtlCol="0" anchor="ctr">
            <a:spAutoFit/>
          </a:bodyPr>
          <a:lstStyle>
            <a:lvl1pPr algn="ctr">
              <a:defRPr lang="en-US" sz="5400">
                <a:solidFill>
                  <a:schemeClr val="tx1"/>
                </a:solidFill>
                <a:cs typeface="+mn-cs"/>
              </a:defRPr>
            </a:lvl1pPr>
          </a:lstStyle>
          <a:p>
            <a:pPr marL="0" lvl="0" algn="ctr" defTabSz="914400"/>
            <a:r>
              <a:rPr lang="en-US"/>
              <a:t>Section Divider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397648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F80702-9F39-3D4C-DAAB-412EA19B1A97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Picture 9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0F44391-E0A5-9F63-F681-1F0BCF44B7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74" t="29730" r="38666" b="27142"/>
            <a:stretch/>
          </p:blipFill>
          <p:spPr>
            <a:xfrm rot="16200000">
              <a:off x="2667000" y="-2667000"/>
              <a:ext cx="6858000" cy="12192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C74869-1EDF-A3A7-9686-38675FAA077A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34000">
                  <a:schemeClr val="bg1">
                    <a:alpha val="61521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1D0B0DC5-DCA1-534C-5544-BDFA056778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598006"/>
            <a:ext cx="5153409" cy="1661993"/>
          </a:xfrm>
          <a:noFill/>
        </p:spPr>
        <p:txBody>
          <a:bodyPr wrap="square" lIns="0" tIns="0" rIns="0" bIns="0" anchor="ctr" anchorCtr="0">
            <a:spAutoFit/>
          </a:bodyPr>
          <a:lstStyle>
            <a:lvl1pPr>
              <a:defRPr sz="54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 Goes Here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BA73F5-E5AA-1E21-275D-2DCF48020A5D}"/>
              </a:ext>
            </a:extLst>
          </p:cNvPr>
          <p:cNvGrpSpPr/>
          <p:nvPr userDrawn="1"/>
        </p:nvGrpSpPr>
        <p:grpSpPr>
          <a:xfrm>
            <a:off x="7892664" y="895048"/>
            <a:ext cx="4419600" cy="6605195"/>
            <a:chOff x="7892664" y="895048"/>
            <a:chExt cx="4419600" cy="660519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A086A39-5932-9D67-7280-FAC03BA348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937309" y="4259999"/>
              <a:ext cx="3240244" cy="324024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015E527-1094-AB2C-1E03-FF4D047EEA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892664" y="895048"/>
              <a:ext cx="4419600" cy="4432300"/>
            </a:xfrm>
            <a:prstGeom prst="rect">
              <a:avLst/>
            </a:prstGeom>
          </p:spPr>
        </p:pic>
      </p:grpSp>
      <p:pic>
        <p:nvPicPr>
          <p:cNvPr id="8" name="Picture 7" descr="A blue and purple rectangle with white lines and dots&#10;&#10;Description automatically generated">
            <a:extLst>
              <a:ext uri="{FF2B5EF4-FFF2-40B4-BE49-F238E27FC236}">
                <a16:creationId xmlns:a16="http://schemas.microsoft.com/office/drawing/2014/main" id="{40D96F95-CC5D-B9E2-7892-4DA2708E7C6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747" y="3428999"/>
            <a:ext cx="2200836" cy="2532304"/>
          </a:xfrm>
          <a:prstGeom prst="rect">
            <a:avLst/>
          </a:prstGeom>
          <a:effectLst>
            <a:outerShdw blurRad="508000" dist="355600" dir="2700000" algn="tl" rotWithShape="0">
              <a:prstClr val="black">
                <a:alpha val="34858"/>
              </a:prstClr>
            </a:outerShdw>
          </a:effectLst>
        </p:spPr>
      </p:pic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A409594-A9A3-7FE9-9F9F-8997F7A155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98228" y="517708"/>
            <a:ext cx="5053417" cy="5822581"/>
          </a:xfrm>
          <a:custGeom>
            <a:avLst/>
            <a:gdLst>
              <a:gd name="connsiteX0" fmla="*/ 2501882 w 5053417"/>
              <a:gd name="connsiteY0" fmla="*/ 0 h 5822581"/>
              <a:gd name="connsiteX1" fmla="*/ 4876294 w 5053417"/>
              <a:gd name="connsiteY1" fmla="*/ 0 h 5822581"/>
              <a:gd name="connsiteX2" fmla="*/ 5039920 w 5053417"/>
              <a:gd name="connsiteY2" fmla="*/ 244765 h 5822581"/>
              <a:gd name="connsiteX3" fmla="*/ 2824281 w 5053417"/>
              <a:gd name="connsiteY3" fmla="*/ 5639514 h 5822581"/>
              <a:gd name="connsiteX4" fmla="*/ 2551536 w 5053417"/>
              <a:gd name="connsiteY4" fmla="*/ 5822581 h 5822581"/>
              <a:gd name="connsiteX5" fmla="*/ 2551637 w 5053417"/>
              <a:gd name="connsiteY5" fmla="*/ 5822480 h 5822581"/>
              <a:gd name="connsiteX6" fmla="*/ 177125 w 5053417"/>
              <a:gd name="connsiteY6" fmla="*/ 5822480 h 5822581"/>
              <a:gd name="connsiteX7" fmla="*/ 13498 w 5053417"/>
              <a:gd name="connsiteY7" fmla="*/ 5577716 h 5822581"/>
              <a:gd name="connsiteX8" fmla="*/ 2229136 w 5053417"/>
              <a:gd name="connsiteY8" fmla="*/ 183067 h 5822581"/>
              <a:gd name="connsiteX9" fmla="*/ 2501882 w 5053417"/>
              <a:gd name="connsiteY9" fmla="*/ 0 h 5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53417" h="5822581">
                <a:moveTo>
                  <a:pt x="2501882" y="0"/>
                </a:moveTo>
                <a:lnTo>
                  <a:pt x="4876294" y="0"/>
                </a:lnTo>
                <a:cubicBezTo>
                  <a:pt x="5002200" y="0"/>
                  <a:pt x="5087856" y="128056"/>
                  <a:pt x="5039920" y="244765"/>
                </a:cubicBezTo>
                <a:lnTo>
                  <a:pt x="2824281" y="5639514"/>
                </a:lnTo>
                <a:cubicBezTo>
                  <a:pt x="2778773" y="5750247"/>
                  <a:pt x="2671071" y="5822581"/>
                  <a:pt x="2551536" y="5822581"/>
                </a:cubicBezTo>
                <a:lnTo>
                  <a:pt x="2551637" y="5822480"/>
                </a:lnTo>
                <a:lnTo>
                  <a:pt x="177125" y="5822480"/>
                </a:lnTo>
                <a:cubicBezTo>
                  <a:pt x="51219" y="5822480"/>
                  <a:pt x="-34438" y="5694425"/>
                  <a:pt x="13498" y="5577716"/>
                </a:cubicBezTo>
                <a:lnTo>
                  <a:pt x="2229136" y="183067"/>
                </a:lnTo>
                <a:cubicBezTo>
                  <a:pt x="2274645" y="72336"/>
                  <a:pt x="2382347" y="0"/>
                  <a:pt x="2501882" y="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>
                  <a:lumMod val="75000"/>
                </a:schemeClr>
              </a:gs>
            </a:gsLst>
            <a:lin ang="16200000" scaled="1"/>
          </a:gradFill>
          <a:effectLst>
            <a:outerShdw blurRad="421414" dist="344588" dir="2700000" algn="tl" rotWithShape="0">
              <a:prstClr val="black">
                <a:alpha val="35000"/>
              </a:prstClr>
            </a:outerShdw>
          </a:effectLst>
        </p:spPr>
        <p:txBody>
          <a:bodyPr wrap="square" bIns="1152000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6690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34238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F80702-9F39-3D4C-DAAB-412EA19B1A97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" name="Picture 9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0F44391-E0A5-9F63-F681-1F0BCF44B7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74" t="29730" r="38666" b="27142"/>
            <a:stretch/>
          </p:blipFill>
          <p:spPr>
            <a:xfrm rot="16200000">
              <a:off x="2667000" y="-2667000"/>
              <a:ext cx="6858000" cy="12192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C74869-1EDF-A3A7-9686-38675FAA077A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34000">
                  <a:schemeClr val="bg1">
                    <a:alpha val="61521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1D0B0DC5-DCA1-534C-5544-BDFA056778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598006"/>
            <a:ext cx="5153409" cy="1661993"/>
          </a:xfrm>
          <a:noFill/>
        </p:spPr>
        <p:txBody>
          <a:bodyPr wrap="square" lIns="0" tIns="0" rIns="0" bIns="0" anchor="ctr" anchorCtr="0">
            <a:spAutoFit/>
          </a:bodyPr>
          <a:lstStyle>
            <a:lvl1pPr>
              <a:defRPr sz="54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 Goes Here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BA73F5-E5AA-1E21-275D-2DCF48020A5D}"/>
              </a:ext>
            </a:extLst>
          </p:cNvPr>
          <p:cNvGrpSpPr/>
          <p:nvPr userDrawn="1"/>
        </p:nvGrpSpPr>
        <p:grpSpPr>
          <a:xfrm>
            <a:off x="7892664" y="895048"/>
            <a:ext cx="4419600" cy="6605195"/>
            <a:chOff x="7892664" y="895048"/>
            <a:chExt cx="4419600" cy="660519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A086A39-5932-9D67-7280-FAC03BA348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937309" y="4259999"/>
              <a:ext cx="3240244" cy="324024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015E527-1094-AB2C-1E03-FF4D047EEA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892664" y="895048"/>
              <a:ext cx="4419600" cy="4432300"/>
            </a:xfrm>
            <a:prstGeom prst="rect">
              <a:avLst/>
            </a:prstGeom>
          </p:spPr>
        </p:pic>
      </p:grpSp>
      <p:pic>
        <p:nvPicPr>
          <p:cNvPr id="8" name="Picture 7" descr="A blue and purple rectangle with white lines and dots&#10;&#10;Description automatically generated">
            <a:extLst>
              <a:ext uri="{FF2B5EF4-FFF2-40B4-BE49-F238E27FC236}">
                <a16:creationId xmlns:a16="http://schemas.microsoft.com/office/drawing/2014/main" id="{40D96F95-CC5D-B9E2-7892-4DA2708E7C6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747" y="3428999"/>
            <a:ext cx="2200836" cy="2532304"/>
          </a:xfrm>
          <a:prstGeom prst="rect">
            <a:avLst/>
          </a:prstGeom>
          <a:effectLst>
            <a:outerShdw blurRad="508000" dist="355600" dir="2700000" algn="tl" rotWithShape="0">
              <a:prstClr val="black">
                <a:alpha val="34858"/>
              </a:prstClr>
            </a:outerShdw>
          </a:effectLst>
        </p:spPr>
      </p:pic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A409594-A9A3-7FE9-9F9F-8997F7A155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98228" y="517708"/>
            <a:ext cx="5053417" cy="5822581"/>
          </a:xfrm>
          <a:custGeom>
            <a:avLst/>
            <a:gdLst>
              <a:gd name="connsiteX0" fmla="*/ 2501882 w 5053417"/>
              <a:gd name="connsiteY0" fmla="*/ 0 h 5822581"/>
              <a:gd name="connsiteX1" fmla="*/ 4876294 w 5053417"/>
              <a:gd name="connsiteY1" fmla="*/ 0 h 5822581"/>
              <a:gd name="connsiteX2" fmla="*/ 5039920 w 5053417"/>
              <a:gd name="connsiteY2" fmla="*/ 244765 h 5822581"/>
              <a:gd name="connsiteX3" fmla="*/ 2824281 w 5053417"/>
              <a:gd name="connsiteY3" fmla="*/ 5639514 h 5822581"/>
              <a:gd name="connsiteX4" fmla="*/ 2551536 w 5053417"/>
              <a:gd name="connsiteY4" fmla="*/ 5822581 h 5822581"/>
              <a:gd name="connsiteX5" fmla="*/ 2551637 w 5053417"/>
              <a:gd name="connsiteY5" fmla="*/ 5822480 h 5822581"/>
              <a:gd name="connsiteX6" fmla="*/ 177125 w 5053417"/>
              <a:gd name="connsiteY6" fmla="*/ 5822480 h 5822581"/>
              <a:gd name="connsiteX7" fmla="*/ 13498 w 5053417"/>
              <a:gd name="connsiteY7" fmla="*/ 5577716 h 5822581"/>
              <a:gd name="connsiteX8" fmla="*/ 2229136 w 5053417"/>
              <a:gd name="connsiteY8" fmla="*/ 183067 h 5822581"/>
              <a:gd name="connsiteX9" fmla="*/ 2501882 w 5053417"/>
              <a:gd name="connsiteY9" fmla="*/ 0 h 5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53417" h="5822581">
                <a:moveTo>
                  <a:pt x="2501882" y="0"/>
                </a:moveTo>
                <a:lnTo>
                  <a:pt x="4876294" y="0"/>
                </a:lnTo>
                <a:cubicBezTo>
                  <a:pt x="5002200" y="0"/>
                  <a:pt x="5087856" y="128056"/>
                  <a:pt x="5039920" y="244765"/>
                </a:cubicBezTo>
                <a:lnTo>
                  <a:pt x="2824281" y="5639514"/>
                </a:lnTo>
                <a:cubicBezTo>
                  <a:pt x="2778773" y="5750247"/>
                  <a:pt x="2671071" y="5822581"/>
                  <a:pt x="2551536" y="5822581"/>
                </a:cubicBezTo>
                <a:lnTo>
                  <a:pt x="2551637" y="5822480"/>
                </a:lnTo>
                <a:lnTo>
                  <a:pt x="177125" y="5822480"/>
                </a:lnTo>
                <a:cubicBezTo>
                  <a:pt x="51219" y="5822480"/>
                  <a:pt x="-34438" y="5694425"/>
                  <a:pt x="13498" y="5577716"/>
                </a:cubicBezTo>
                <a:lnTo>
                  <a:pt x="2229136" y="183067"/>
                </a:lnTo>
                <a:cubicBezTo>
                  <a:pt x="2274645" y="72336"/>
                  <a:pt x="2382347" y="0"/>
                  <a:pt x="2501882" y="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>
                  <a:lumMod val="75000"/>
                </a:schemeClr>
              </a:gs>
            </a:gsLst>
            <a:lin ang="16200000" scaled="1"/>
          </a:gradFill>
          <a:effectLst>
            <a:outerShdw blurRad="421414" dist="344588" dir="2700000" algn="tl" rotWithShape="0">
              <a:prstClr val="black">
                <a:alpha val="35000"/>
              </a:prstClr>
            </a:outerShdw>
          </a:effectLst>
        </p:spPr>
        <p:txBody>
          <a:bodyPr wrap="square" bIns="1152000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3662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3056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entered Titl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26097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les Arc Image and Content with Icons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43386E-942A-F9CD-9380-9372DA5BE155}"/>
              </a:ext>
            </a:extLst>
          </p:cNvPr>
          <p:cNvGrpSpPr/>
          <p:nvPr userDrawn="1"/>
        </p:nvGrpSpPr>
        <p:grpSpPr>
          <a:xfrm>
            <a:off x="2327564" y="-1"/>
            <a:ext cx="9864436" cy="6858001"/>
            <a:chOff x="2327564" y="-1"/>
            <a:chExt cx="9864436" cy="68580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5FD1561-5F9E-E351-29A8-6E6DB2CCC41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50000" r="50000" b="12032"/>
            <a:stretch/>
          </p:blipFill>
          <p:spPr>
            <a:xfrm>
              <a:off x="3208526" y="0"/>
              <a:ext cx="8983474" cy="6858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3892583-06F5-082A-985B-63FA2F84EDC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-544" t="13325" r="46696" b="49038"/>
            <a:stretch/>
          </p:blipFill>
          <p:spPr>
            <a:xfrm>
              <a:off x="2327564" y="-1"/>
              <a:ext cx="9864436" cy="685800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6B4C8E-2ED5-8AC5-31EB-524DF0F49F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t="23238" r="18044" b="32433"/>
            <a:stretch/>
          </p:blipFill>
          <p:spPr>
            <a:xfrm>
              <a:off x="2799401" y="0"/>
              <a:ext cx="9392599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21125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7" name="Picture Placeholder 171">
            <a:extLst>
              <a:ext uri="{FF2B5EF4-FFF2-40B4-BE49-F238E27FC236}">
                <a16:creationId xmlns:a16="http://schemas.microsoft.com/office/drawing/2014/main" id="{326B4284-A551-6C6D-001A-7E8474AE9D0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88264" y="1925461"/>
            <a:ext cx="684688" cy="6916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200" name="Text Placeholder 21">
            <a:extLst>
              <a:ext uri="{FF2B5EF4-FFF2-40B4-BE49-F238E27FC236}">
                <a16:creationId xmlns:a16="http://schemas.microsoft.com/office/drawing/2014/main" id="{C7071CF5-E163-0D46-38EB-E4ECDDE88A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49829" y="1611086"/>
            <a:ext cx="6720613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245" name="Picture Placeholder 171">
            <a:extLst>
              <a:ext uri="{FF2B5EF4-FFF2-40B4-BE49-F238E27FC236}">
                <a16:creationId xmlns:a16="http://schemas.microsoft.com/office/drawing/2014/main" id="{B10D5212-073D-F607-2664-A06F0ADAFE4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88264" y="3486023"/>
            <a:ext cx="684688" cy="6916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247" name="Text Placeholder 21">
            <a:extLst>
              <a:ext uri="{FF2B5EF4-FFF2-40B4-BE49-F238E27FC236}">
                <a16:creationId xmlns:a16="http://schemas.microsoft.com/office/drawing/2014/main" id="{33793460-8DE2-A0E6-E7A8-6533A4F9BEE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49829" y="3171648"/>
            <a:ext cx="6720613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289" name="Picture Placeholder 171">
            <a:extLst>
              <a:ext uri="{FF2B5EF4-FFF2-40B4-BE49-F238E27FC236}">
                <a16:creationId xmlns:a16="http://schemas.microsoft.com/office/drawing/2014/main" id="{2801ED35-B0A2-50EC-00FE-8251F1363E5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88264" y="5046585"/>
            <a:ext cx="684688" cy="6916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290" name="Text Placeholder 21">
            <a:extLst>
              <a:ext uri="{FF2B5EF4-FFF2-40B4-BE49-F238E27FC236}">
                <a16:creationId xmlns:a16="http://schemas.microsoft.com/office/drawing/2014/main" id="{D2A6CACC-90B0-9493-5D41-AD32E3B564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49829" y="4732210"/>
            <a:ext cx="6720613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pic>
        <p:nvPicPr>
          <p:cNvPr id="9" name="Picture 8" descr="A blue and purple rectangle with white lines and dots&#10;&#10;Description automatically generated">
            <a:extLst>
              <a:ext uri="{FF2B5EF4-FFF2-40B4-BE49-F238E27FC236}">
                <a16:creationId xmlns:a16="http://schemas.microsoft.com/office/drawing/2014/main" id="{2E588DDE-BB51-C1BC-67B8-4897F2A074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48" b="22542"/>
          <a:stretch/>
        </p:blipFill>
        <p:spPr>
          <a:xfrm>
            <a:off x="11325926" y="4896536"/>
            <a:ext cx="866074" cy="1961463"/>
          </a:xfrm>
          <a:prstGeom prst="rect">
            <a:avLst/>
          </a:prstGeom>
          <a:effectLst/>
        </p:spPr>
      </p:pic>
      <p:pic>
        <p:nvPicPr>
          <p:cNvPr id="10" name="Picture 9" descr="A blue and purple spiral object&#10;&#10;Description automatically generated">
            <a:extLst>
              <a:ext uri="{FF2B5EF4-FFF2-40B4-BE49-F238E27FC236}">
                <a16:creationId xmlns:a16="http://schemas.microsoft.com/office/drawing/2014/main" id="{C3059152-08D7-09F8-1A60-6F0C0AA127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0" t="47517" r="16229" b="5652"/>
          <a:stretch/>
        </p:blipFill>
        <p:spPr>
          <a:xfrm rot="10800000">
            <a:off x="11067887" y="5733887"/>
            <a:ext cx="1124112" cy="1124112"/>
          </a:xfrm>
          <a:prstGeom prst="rect">
            <a:avLst/>
          </a:prstGeom>
        </p:spPr>
      </p:pic>
      <p:pic>
        <p:nvPicPr>
          <p:cNvPr id="7" name="Picture 6" descr="A blue and purple rectangle with white lines and dots&#10;&#10;Description automatically generated">
            <a:extLst>
              <a:ext uri="{FF2B5EF4-FFF2-40B4-BE49-F238E27FC236}">
                <a16:creationId xmlns:a16="http://schemas.microsoft.com/office/drawing/2014/main" id="{A568EA28-EEE4-97CE-DE73-2458A4D631D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085" y="3854051"/>
            <a:ext cx="2200836" cy="2532304"/>
          </a:xfrm>
          <a:prstGeom prst="rect">
            <a:avLst/>
          </a:prstGeom>
          <a:effectLst>
            <a:outerShdw blurRad="508000" dist="355600" dir="2700000" algn="tl" rotWithShape="0">
              <a:prstClr val="black">
                <a:alpha val="34858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4116BC-0089-3A88-251A-56A50E9B3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l="1858" t="3636" r="11403" b="4112"/>
          <a:stretch/>
        </p:blipFill>
        <p:spPr>
          <a:xfrm>
            <a:off x="7926558" y="457200"/>
            <a:ext cx="4265442" cy="64008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B942B3B-D7A0-172B-E4D5-17308D5CFD2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901813" y="1611086"/>
            <a:ext cx="3962228" cy="4565304"/>
          </a:xfrm>
          <a:custGeom>
            <a:avLst/>
            <a:gdLst>
              <a:gd name="connsiteX0" fmla="*/ 2501882 w 5053417"/>
              <a:gd name="connsiteY0" fmla="*/ 0 h 5822581"/>
              <a:gd name="connsiteX1" fmla="*/ 4876294 w 5053417"/>
              <a:gd name="connsiteY1" fmla="*/ 0 h 5822581"/>
              <a:gd name="connsiteX2" fmla="*/ 5039920 w 5053417"/>
              <a:gd name="connsiteY2" fmla="*/ 244765 h 5822581"/>
              <a:gd name="connsiteX3" fmla="*/ 2824281 w 5053417"/>
              <a:gd name="connsiteY3" fmla="*/ 5639514 h 5822581"/>
              <a:gd name="connsiteX4" fmla="*/ 2551536 w 5053417"/>
              <a:gd name="connsiteY4" fmla="*/ 5822581 h 5822581"/>
              <a:gd name="connsiteX5" fmla="*/ 2551637 w 5053417"/>
              <a:gd name="connsiteY5" fmla="*/ 5822480 h 5822581"/>
              <a:gd name="connsiteX6" fmla="*/ 177125 w 5053417"/>
              <a:gd name="connsiteY6" fmla="*/ 5822480 h 5822581"/>
              <a:gd name="connsiteX7" fmla="*/ 13498 w 5053417"/>
              <a:gd name="connsiteY7" fmla="*/ 5577716 h 5822581"/>
              <a:gd name="connsiteX8" fmla="*/ 2229136 w 5053417"/>
              <a:gd name="connsiteY8" fmla="*/ 183067 h 5822581"/>
              <a:gd name="connsiteX9" fmla="*/ 2501882 w 5053417"/>
              <a:gd name="connsiteY9" fmla="*/ 0 h 5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53417" h="5822581">
                <a:moveTo>
                  <a:pt x="2501882" y="0"/>
                </a:moveTo>
                <a:lnTo>
                  <a:pt x="4876294" y="0"/>
                </a:lnTo>
                <a:cubicBezTo>
                  <a:pt x="5002200" y="0"/>
                  <a:pt x="5087856" y="128056"/>
                  <a:pt x="5039920" y="244765"/>
                </a:cubicBezTo>
                <a:lnTo>
                  <a:pt x="2824281" y="5639514"/>
                </a:lnTo>
                <a:cubicBezTo>
                  <a:pt x="2778773" y="5750247"/>
                  <a:pt x="2671071" y="5822581"/>
                  <a:pt x="2551536" y="5822581"/>
                </a:cubicBezTo>
                <a:lnTo>
                  <a:pt x="2551637" y="5822480"/>
                </a:lnTo>
                <a:lnTo>
                  <a:pt x="177125" y="5822480"/>
                </a:lnTo>
                <a:cubicBezTo>
                  <a:pt x="51219" y="5822480"/>
                  <a:pt x="-34438" y="5694425"/>
                  <a:pt x="13498" y="5577716"/>
                </a:cubicBezTo>
                <a:lnTo>
                  <a:pt x="2229136" y="183067"/>
                </a:lnTo>
                <a:cubicBezTo>
                  <a:pt x="2274645" y="72336"/>
                  <a:pt x="2382347" y="0"/>
                  <a:pt x="2501882" y="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>
                  <a:lumMod val="75000"/>
                </a:schemeClr>
              </a:gs>
            </a:gsLst>
            <a:lin ang="16200000" scaled="1"/>
          </a:gradFill>
          <a:effectLst>
            <a:outerShdw blurRad="421414" dist="344588" dir="2700000" algn="tl" rotWithShape="0">
              <a:prstClr val="black">
                <a:alpha val="35000"/>
              </a:prstClr>
            </a:outerShdw>
          </a:effectLst>
        </p:spPr>
        <p:txBody>
          <a:bodyPr wrap="square" bIns="1152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975698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les Arc Image and Content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43386E-942A-F9CD-9380-9372DA5BE155}"/>
              </a:ext>
            </a:extLst>
          </p:cNvPr>
          <p:cNvGrpSpPr/>
          <p:nvPr userDrawn="1"/>
        </p:nvGrpSpPr>
        <p:grpSpPr>
          <a:xfrm>
            <a:off x="2327564" y="-1"/>
            <a:ext cx="9864436" cy="6858001"/>
            <a:chOff x="2327564" y="-1"/>
            <a:chExt cx="9864436" cy="68580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5FD1561-5F9E-E351-29A8-6E6DB2CCC41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50000" r="50000" b="12032"/>
            <a:stretch/>
          </p:blipFill>
          <p:spPr>
            <a:xfrm>
              <a:off x="3208526" y="0"/>
              <a:ext cx="8983474" cy="6858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3892583-06F5-082A-985B-63FA2F84EDC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-544" t="13325" r="46696" b="49038"/>
            <a:stretch/>
          </p:blipFill>
          <p:spPr>
            <a:xfrm>
              <a:off x="2327564" y="-1"/>
              <a:ext cx="9864436" cy="685800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6B4C8E-2ED5-8AC5-31EB-524DF0F49F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t="23238" r="18044" b="32433"/>
            <a:stretch/>
          </p:blipFill>
          <p:spPr>
            <a:xfrm>
              <a:off x="2799401" y="0"/>
              <a:ext cx="9392599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21125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0" name="Text Placeholder 21">
            <a:extLst>
              <a:ext uri="{FF2B5EF4-FFF2-40B4-BE49-F238E27FC236}">
                <a16:creationId xmlns:a16="http://schemas.microsoft.com/office/drawing/2014/main" id="{C7071CF5-E163-0D46-38EB-E4ECDDE88A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1611086"/>
            <a:ext cx="7482179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247" name="Text Placeholder 21">
            <a:extLst>
              <a:ext uri="{FF2B5EF4-FFF2-40B4-BE49-F238E27FC236}">
                <a16:creationId xmlns:a16="http://schemas.microsoft.com/office/drawing/2014/main" id="{33793460-8DE2-A0E6-E7A8-6533A4F9BEE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88263" y="3171648"/>
            <a:ext cx="7482179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290" name="Text Placeholder 21">
            <a:extLst>
              <a:ext uri="{FF2B5EF4-FFF2-40B4-BE49-F238E27FC236}">
                <a16:creationId xmlns:a16="http://schemas.microsoft.com/office/drawing/2014/main" id="{D2A6CACC-90B0-9493-5D41-AD32E3B564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88263" y="4732210"/>
            <a:ext cx="7482179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pic>
        <p:nvPicPr>
          <p:cNvPr id="9" name="Picture 8" descr="A blue and purple rectangle with white lines and dots&#10;&#10;Description automatically generated">
            <a:extLst>
              <a:ext uri="{FF2B5EF4-FFF2-40B4-BE49-F238E27FC236}">
                <a16:creationId xmlns:a16="http://schemas.microsoft.com/office/drawing/2014/main" id="{2E588DDE-BB51-C1BC-67B8-4897F2A074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48" b="22542"/>
          <a:stretch/>
        </p:blipFill>
        <p:spPr>
          <a:xfrm>
            <a:off x="11325926" y="4896536"/>
            <a:ext cx="866074" cy="1961463"/>
          </a:xfrm>
          <a:prstGeom prst="rect">
            <a:avLst/>
          </a:prstGeom>
          <a:effectLst/>
        </p:spPr>
      </p:pic>
      <p:pic>
        <p:nvPicPr>
          <p:cNvPr id="10" name="Picture 9" descr="A blue and purple spiral object&#10;&#10;Description automatically generated">
            <a:extLst>
              <a:ext uri="{FF2B5EF4-FFF2-40B4-BE49-F238E27FC236}">
                <a16:creationId xmlns:a16="http://schemas.microsoft.com/office/drawing/2014/main" id="{C3059152-08D7-09F8-1A60-6F0C0AA127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0" t="47517" r="16229" b="5652"/>
          <a:stretch/>
        </p:blipFill>
        <p:spPr>
          <a:xfrm rot="10800000">
            <a:off x="11067887" y="5733887"/>
            <a:ext cx="1124112" cy="1124112"/>
          </a:xfrm>
          <a:prstGeom prst="rect">
            <a:avLst/>
          </a:prstGeom>
        </p:spPr>
      </p:pic>
      <p:pic>
        <p:nvPicPr>
          <p:cNvPr id="7" name="Picture 6" descr="A blue and purple rectangle with white lines and dots&#10;&#10;Description automatically generated">
            <a:extLst>
              <a:ext uri="{FF2B5EF4-FFF2-40B4-BE49-F238E27FC236}">
                <a16:creationId xmlns:a16="http://schemas.microsoft.com/office/drawing/2014/main" id="{A568EA28-EEE4-97CE-DE73-2458A4D631D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085" y="3854051"/>
            <a:ext cx="2200836" cy="2532304"/>
          </a:xfrm>
          <a:prstGeom prst="rect">
            <a:avLst/>
          </a:prstGeom>
          <a:effectLst>
            <a:outerShdw blurRad="508000" dist="355600" dir="2700000" algn="tl" rotWithShape="0">
              <a:prstClr val="black">
                <a:alpha val="34858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4116BC-0089-3A88-251A-56A50E9B3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l="1858" t="3636" r="11403" b="4112"/>
          <a:stretch/>
        </p:blipFill>
        <p:spPr>
          <a:xfrm>
            <a:off x="7926558" y="457200"/>
            <a:ext cx="4265442" cy="64008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B942B3B-D7A0-172B-E4D5-17308D5CFD2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901813" y="1611086"/>
            <a:ext cx="3962228" cy="4565304"/>
          </a:xfrm>
          <a:custGeom>
            <a:avLst/>
            <a:gdLst>
              <a:gd name="connsiteX0" fmla="*/ 2501882 w 5053417"/>
              <a:gd name="connsiteY0" fmla="*/ 0 h 5822581"/>
              <a:gd name="connsiteX1" fmla="*/ 4876294 w 5053417"/>
              <a:gd name="connsiteY1" fmla="*/ 0 h 5822581"/>
              <a:gd name="connsiteX2" fmla="*/ 5039920 w 5053417"/>
              <a:gd name="connsiteY2" fmla="*/ 244765 h 5822581"/>
              <a:gd name="connsiteX3" fmla="*/ 2824281 w 5053417"/>
              <a:gd name="connsiteY3" fmla="*/ 5639514 h 5822581"/>
              <a:gd name="connsiteX4" fmla="*/ 2551536 w 5053417"/>
              <a:gd name="connsiteY4" fmla="*/ 5822581 h 5822581"/>
              <a:gd name="connsiteX5" fmla="*/ 2551637 w 5053417"/>
              <a:gd name="connsiteY5" fmla="*/ 5822480 h 5822581"/>
              <a:gd name="connsiteX6" fmla="*/ 177125 w 5053417"/>
              <a:gd name="connsiteY6" fmla="*/ 5822480 h 5822581"/>
              <a:gd name="connsiteX7" fmla="*/ 13498 w 5053417"/>
              <a:gd name="connsiteY7" fmla="*/ 5577716 h 5822581"/>
              <a:gd name="connsiteX8" fmla="*/ 2229136 w 5053417"/>
              <a:gd name="connsiteY8" fmla="*/ 183067 h 5822581"/>
              <a:gd name="connsiteX9" fmla="*/ 2501882 w 5053417"/>
              <a:gd name="connsiteY9" fmla="*/ 0 h 5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53417" h="5822581">
                <a:moveTo>
                  <a:pt x="2501882" y="0"/>
                </a:moveTo>
                <a:lnTo>
                  <a:pt x="4876294" y="0"/>
                </a:lnTo>
                <a:cubicBezTo>
                  <a:pt x="5002200" y="0"/>
                  <a:pt x="5087856" y="128056"/>
                  <a:pt x="5039920" y="244765"/>
                </a:cubicBezTo>
                <a:lnTo>
                  <a:pt x="2824281" y="5639514"/>
                </a:lnTo>
                <a:cubicBezTo>
                  <a:pt x="2778773" y="5750247"/>
                  <a:pt x="2671071" y="5822581"/>
                  <a:pt x="2551536" y="5822581"/>
                </a:cubicBezTo>
                <a:lnTo>
                  <a:pt x="2551637" y="5822480"/>
                </a:lnTo>
                <a:lnTo>
                  <a:pt x="177125" y="5822480"/>
                </a:lnTo>
                <a:cubicBezTo>
                  <a:pt x="51219" y="5822480"/>
                  <a:pt x="-34438" y="5694425"/>
                  <a:pt x="13498" y="5577716"/>
                </a:cubicBezTo>
                <a:lnTo>
                  <a:pt x="2229136" y="183067"/>
                </a:lnTo>
                <a:cubicBezTo>
                  <a:pt x="2274645" y="72336"/>
                  <a:pt x="2382347" y="0"/>
                  <a:pt x="2501882" y="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>
                  <a:lumMod val="75000"/>
                </a:schemeClr>
              </a:gs>
            </a:gsLst>
            <a:lin ang="16200000" scaled="1"/>
          </a:gradFill>
          <a:effectLst>
            <a:outerShdw blurRad="421414" dist="344588" dir="2700000" algn="tl" rotWithShape="0">
              <a:prstClr val="black">
                <a:alpha val="35000"/>
              </a:prstClr>
            </a:outerShdw>
          </a:effectLst>
        </p:spPr>
        <p:txBody>
          <a:bodyPr wrap="square" bIns="1152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494661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Tiles Images 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5FBB32-E9A6-189B-A7B8-A1B0DA154089}"/>
              </a:ext>
            </a:extLst>
          </p:cNvPr>
          <p:cNvGrpSpPr/>
          <p:nvPr userDrawn="1"/>
        </p:nvGrpSpPr>
        <p:grpSpPr>
          <a:xfrm>
            <a:off x="2327564" y="-1"/>
            <a:ext cx="9864436" cy="6858001"/>
            <a:chOff x="2327564" y="-1"/>
            <a:chExt cx="9864436" cy="685800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B1A1113-EB28-0969-3C77-FBB132A2F9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50000" r="50000" b="12032"/>
            <a:stretch/>
          </p:blipFill>
          <p:spPr>
            <a:xfrm>
              <a:off x="3208526" y="0"/>
              <a:ext cx="8983474" cy="6858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D3A08AC-EFB6-452D-6183-6F41FFFDB0D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-544" t="13325" r="46696" b="49038"/>
            <a:stretch/>
          </p:blipFill>
          <p:spPr>
            <a:xfrm>
              <a:off x="2327564" y="-1"/>
              <a:ext cx="9864436" cy="685800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0F8672F-06B8-52E7-A247-04913ED7EF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t="23238" r="18044" b="32433"/>
            <a:stretch/>
          </p:blipFill>
          <p:spPr>
            <a:xfrm>
              <a:off x="2799401" y="0"/>
              <a:ext cx="9392599" cy="6858000"/>
            </a:xfrm>
            <a:prstGeom prst="rect">
              <a:avLst/>
            </a:prstGeom>
          </p:spPr>
        </p:pic>
      </p:grpSp>
      <p:pic>
        <p:nvPicPr>
          <p:cNvPr id="2" name="Picture 1" descr="A blue and purple rectangle with white lines and dots&#10;&#10;Description automatically generated">
            <a:extLst>
              <a:ext uri="{FF2B5EF4-FFF2-40B4-BE49-F238E27FC236}">
                <a16:creationId xmlns:a16="http://schemas.microsoft.com/office/drawing/2014/main" id="{09745898-6BB9-752A-B1AA-0F2E00439CF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922" y="620858"/>
            <a:ext cx="4881140" cy="5616283"/>
          </a:xfrm>
          <a:prstGeom prst="rect">
            <a:avLst/>
          </a:prstGeom>
          <a:effectLst>
            <a:outerShdw blurRad="508000" dist="355600" dir="2700000" algn="tl" rotWithShape="0">
              <a:prstClr val="black">
                <a:alpha val="56847"/>
              </a:prst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4167902-4012-D5C6-FEAE-C3FB47DA3A18}"/>
              </a:ext>
            </a:extLst>
          </p:cNvPr>
          <p:cNvGrpSpPr/>
          <p:nvPr userDrawn="1"/>
        </p:nvGrpSpPr>
        <p:grpSpPr>
          <a:xfrm>
            <a:off x="11067887" y="4896536"/>
            <a:ext cx="1124113" cy="1961463"/>
            <a:chOff x="11067887" y="4896536"/>
            <a:chExt cx="1124113" cy="1961463"/>
          </a:xfrm>
        </p:grpSpPr>
        <p:pic>
          <p:nvPicPr>
            <p:cNvPr id="8" name="Picture 7" descr="A blue and purple rectangle with white lines and dots&#10;&#10;Description automatically generated">
              <a:extLst>
                <a:ext uri="{FF2B5EF4-FFF2-40B4-BE49-F238E27FC236}">
                  <a16:creationId xmlns:a16="http://schemas.microsoft.com/office/drawing/2014/main" id="{39F87D30-E446-F61A-7772-98F3B2CCDC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alphaModFix amt="3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648" b="22542"/>
            <a:stretch/>
          </p:blipFill>
          <p:spPr>
            <a:xfrm>
              <a:off x="11325926" y="4896536"/>
              <a:ext cx="866074" cy="1961463"/>
            </a:xfrm>
            <a:prstGeom prst="rect">
              <a:avLst/>
            </a:prstGeom>
            <a:effectLst/>
          </p:spPr>
        </p:pic>
        <p:pic>
          <p:nvPicPr>
            <p:cNvPr id="9" name="Picture 8" descr="A blue and purple spiral object&#10;&#10;Description automatically generated">
              <a:extLst>
                <a:ext uri="{FF2B5EF4-FFF2-40B4-BE49-F238E27FC236}">
                  <a16:creationId xmlns:a16="http://schemas.microsoft.com/office/drawing/2014/main" id="{68274B1C-182F-8B75-9186-809498F2F3A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40" t="47517" r="16229" b="5652"/>
            <a:stretch/>
          </p:blipFill>
          <p:spPr>
            <a:xfrm rot="10800000">
              <a:off x="11067887" y="5733887"/>
              <a:ext cx="1124112" cy="1124112"/>
            </a:xfrm>
            <a:prstGeom prst="rect">
              <a:avLst/>
            </a:prstGeom>
          </p:spPr>
        </p:pic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485A3F76-B4CA-4F12-E7CB-D0B67D348F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784" y="2043756"/>
            <a:ext cx="5044845" cy="669971"/>
          </a:xfrm>
        </p:spPr>
        <p:txBody>
          <a:bodyPr anchor="b">
            <a:noAutofit/>
          </a:bodyPr>
          <a:lstStyle>
            <a:lvl1pPr marL="0" marR="0" indent="0" algn="l" defTabSz="1371600" rtl="0" eaLnBrk="1" fontAlgn="auto" latinLnBrk="0" hangingPunct="1">
              <a:lnSpc>
                <a:spcPct val="98551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Wingdings" panose="05000000000000000000" pitchFamily="2" charset="2"/>
              <a:buNone/>
              <a:tabLst>
                <a:tab pos="1371600" algn="l"/>
              </a:tabLst>
              <a:defRPr lang="en-US" sz="4400" b="0" kern="1200" cap="none" spc="0" baseline="0" dirty="0">
                <a:ln w="3175"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45" name="Text Placeholder 21">
            <a:extLst>
              <a:ext uri="{FF2B5EF4-FFF2-40B4-BE49-F238E27FC236}">
                <a16:creationId xmlns:a16="http://schemas.microsoft.com/office/drawing/2014/main" id="{D43B73F8-6835-C9A2-D369-51EF0215546F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94784" y="2856959"/>
            <a:ext cx="5036074" cy="1513028"/>
          </a:xfrm>
          <a:prstGeom prst="rect">
            <a:avLst/>
          </a:prstGeom>
        </p:spPr>
        <p:txBody>
          <a:bodyPr lIns="0" tIns="0" rIns="0" bIns="0"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205CD5-541A-612D-9232-DAB1F9B27D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alphaModFix amt="60000"/>
          </a:blip>
          <a:srcRect l="1858" t="20177" r="11403" b="13957"/>
          <a:stretch/>
        </p:blipFill>
        <p:spPr>
          <a:xfrm>
            <a:off x="6096000" y="0"/>
            <a:ext cx="6400800" cy="6858000"/>
          </a:xfrm>
          <a:prstGeom prst="rect">
            <a:avLst/>
          </a:prstGeom>
        </p:spPr>
      </p:pic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719FF4BB-FBBC-4CC1-DF70-BD7772532EA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76177" y="4250618"/>
            <a:ext cx="2571584" cy="2344934"/>
          </a:xfrm>
          <a:custGeom>
            <a:avLst/>
            <a:gdLst>
              <a:gd name="connsiteX0" fmla="*/ 1029915 w 2571585"/>
              <a:gd name="connsiteY0" fmla="*/ 0 h 2344934"/>
              <a:gd name="connsiteX1" fmla="*/ 2464562 w 2571585"/>
              <a:gd name="connsiteY1" fmla="*/ 0 h 2344934"/>
              <a:gd name="connsiteX2" fmla="*/ 2563449 w 2571585"/>
              <a:gd name="connsiteY2" fmla="*/ 147860 h 2344934"/>
              <a:gd name="connsiteX3" fmla="*/ 2383374 w 2571585"/>
              <a:gd name="connsiteY3" fmla="*/ 586234 h 2344934"/>
              <a:gd name="connsiteX4" fmla="*/ 2142597 w 2571585"/>
              <a:gd name="connsiteY4" fmla="*/ 1172467 h 2344934"/>
              <a:gd name="connsiteX5" fmla="*/ 1901820 w 2571585"/>
              <a:gd name="connsiteY5" fmla="*/ 1758700 h 2344934"/>
              <a:gd name="connsiteX6" fmla="*/ 1706457 w 2571585"/>
              <a:gd name="connsiteY6" fmla="*/ 2234341 h 2344934"/>
              <a:gd name="connsiteX7" fmla="*/ 1541670 w 2571585"/>
              <a:gd name="connsiteY7" fmla="*/ 2344934 h 2344934"/>
              <a:gd name="connsiteX8" fmla="*/ 107023 w 2571585"/>
              <a:gd name="connsiteY8" fmla="*/ 2344934 h 2344934"/>
              <a:gd name="connsiteX9" fmla="*/ 8137 w 2571585"/>
              <a:gd name="connsiteY9" fmla="*/ 2197074 h 2344934"/>
              <a:gd name="connsiteX10" fmla="*/ 188211 w 2571585"/>
              <a:gd name="connsiteY10" fmla="*/ 1758700 h 2344934"/>
              <a:gd name="connsiteX11" fmla="*/ 428989 w 2571585"/>
              <a:gd name="connsiteY11" fmla="*/ 1172467 h 2344934"/>
              <a:gd name="connsiteX12" fmla="*/ 669766 w 2571585"/>
              <a:gd name="connsiteY12" fmla="*/ 586234 h 2344934"/>
              <a:gd name="connsiteX13" fmla="*/ 865130 w 2571585"/>
              <a:gd name="connsiteY13" fmla="*/ 110593 h 2344934"/>
              <a:gd name="connsiteX14" fmla="*/ 1029915 w 2571585"/>
              <a:gd name="connsiteY14" fmla="*/ 0 h 2344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71585" h="2344934">
                <a:moveTo>
                  <a:pt x="1029915" y="0"/>
                </a:moveTo>
                <a:lnTo>
                  <a:pt x="2464562" y="0"/>
                </a:lnTo>
                <a:cubicBezTo>
                  <a:pt x="2540629" y="0"/>
                  <a:pt x="2592369" y="77401"/>
                  <a:pt x="2563449" y="147860"/>
                </a:cubicBezTo>
                <a:lnTo>
                  <a:pt x="2383374" y="586234"/>
                </a:lnTo>
                <a:lnTo>
                  <a:pt x="2142597" y="1172467"/>
                </a:lnTo>
                <a:lnTo>
                  <a:pt x="1901820" y="1758700"/>
                </a:lnTo>
                <a:lnTo>
                  <a:pt x="1706457" y="2234341"/>
                </a:lnTo>
                <a:cubicBezTo>
                  <a:pt x="1678967" y="2301255"/>
                  <a:pt x="1613896" y="2344934"/>
                  <a:pt x="1541670" y="2344934"/>
                </a:cubicBezTo>
                <a:lnTo>
                  <a:pt x="107023" y="2344934"/>
                </a:lnTo>
                <a:cubicBezTo>
                  <a:pt x="30957" y="2344934"/>
                  <a:pt x="-20784" y="2267534"/>
                  <a:pt x="8137" y="2197074"/>
                </a:cubicBezTo>
                <a:lnTo>
                  <a:pt x="188211" y="1758700"/>
                </a:lnTo>
                <a:lnTo>
                  <a:pt x="428989" y="1172467"/>
                </a:lnTo>
                <a:lnTo>
                  <a:pt x="669766" y="586234"/>
                </a:lnTo>
                <a:lnTo>
                  <a:pt x="865130" y="110593"/>
                </a:lnTo>
                <a:cubicBezTo>
                  <a:pt x="892619" y="43679"/>
                  <a:pt x="957690" y="0"/>
                  <a:pt x="1029915" y="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>
                  <a:lumMod val="75000"/>
                </a:schemeClr>
              </a:gs>
            </a:gsLst>
            <a:lin ang="16200000" scaled="1"/>
          </a:gradFill>
          <a:effectLst>
            <a:outerShdw blurRad="421414" dist="344588" dir="2700000" algn="tl" rotWithShape="0">
              <a:prstClr val="black">
                <a:alpha val="35000"/>
              </a:prstClr>
            </a:outerShdw>
          </a:effectLst>
        </p:spPr>
        <p:txBody>
          <a:bodyPr wrap="square" bIns="1152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E1610AE-2EB2-90FF-348D-F55F537ADE5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780755" y="1015124"/>
            <a:ext cx="4208962" cy="4849592"/>
          </a:xfrm>
          <a:custGeom>
            <a:avLst/>
            <a:gdLst>
              <a:gd name="connsiteX0" fmla="*/ 2501882 w 5053417"/>
              <a:gd name="connsiteY0" fmla="*/ 0 h 5822581"/>
              <a:gd name="connsiteX1" fmla="*/ 4876294 w 5053417"/>
              <a:gd name="connsiteY1" fmla="*/ 0 h 5822581"/>
              <a:gd name="connsiteX2" fmla="*/ 5039920 w 5053417"/>
              <a:gd name="connsiteY2" fmla="*/ 244765 h 5822581"/>
              <a:gd name="connsiteX3" fmla="*/ 2824281 w 5053417"/>
              <a:gd name="connsiteY3" fmla="*/ 5639514 h 5822581"/>
              <a:gd name="connsiteX4" fmla="*/ 2551536 w 5053417"/>
              <a:gd name="connsiteY4" fmla="*/ 5822581 h 5822581"/>
              <a:gd name="connsiteX5" fmla="*/ 2551637 w 5053417"/>
              <a:gd name="connsiteY5" fmla="*/ 5822480 h 5822581"/>
              <a:gd name="connsiteX6" fmla="*/ 177125 w 5053417"/>
              <a:gd name="connsiteY6" fmla="*/ 5822480 h 5822581"/>
              <a:gd name="connsiteX7" fmla="*/ 13498 w 5053417"/>
              <a:gd name="connsiteY7" fmla="*/ 5577716 h 5822581"/>
              <a:gd name="connsiteX8" fmla="*/ 2229136 w 5053417"/>
              <a:gd name="connsiteY8" fmla="*/ 183067 h 5822581"/>
              <a:gd name="connsiteX9" fmla="*/ 2501882 w 5053417"/>
              <a:gd name="connsiteY9" fmla="*/ 0 h 5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53417" h="5822581">
                <a:moveTo>
                  <a:pt x="2501882" y="0"/>
                </a:moveTo>
                <a:lnTo>
                  <a:pt x="4876294" y="0"/>
                </a:lnTo>
                <a:cubicBezTo>
                  <a:pt x="5002200" y="0"/>
                  <a:pt x="5087856" y="128056"/>
                  <a:pt x="5039920" y="244765"/>
                </a:cubicBezTo>
                <a:lnTo>
                  <a:pt x="2824281" y="5639514"/>
                </a:lnTo>
                <a:cubicBezTo>
                  <a:pt x="2778773" y="5750247"/>
                  <a:pt x="2671071" y="5822581"/>
                  <a:pt x="2551536" y="5822581"/>
                </a:cubicBezTo>
                <a:lnTo>
                  <a:pt x="2551637" y="5822480"/>
                </a:lnTo>
                <a:lnTo>
                  <a:pt x="177125" y="5822480"/>
                </a:lnTo>
                <a:cubicBezTo>
                  <a:pt x="51219" y="5822480"/>
                  <a:pt x="-34438" y="5694425"/>
                  <a:pt x="13498" y="5577716"/>
                </a:cubicBezTo>
                <a:lnTo>
                  <a:pt x="2229136" y="183067"/>
                </a:lnTo>
                <a:cubicBezTo>
                  <a:pt x="2274645" y="72336"/>
                  <a:pt x="2382347" y="0"/>
                  <a:pt x="2501882" y="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>
                  <a:lumMod val="75000"/>
                </a:schemeClr>
              </a:gs>
            </a:gsLst>
            <a:lin ang="16200000" scaled="1"/>
          </a:gradFill>
          <a:effectLst>
            <a:outerShdw blurRad="421414" dist="344588" dir="2700000" algn="tl" rotWithShape="0">
              <a:prstClr val="black">
                <a:alpha val="50000"/>
              </a:prstClr>
            </a:outerShdw>
          </a:effectLst>
        </p:spPr>
        <p:txBody>
          <a:bodyPr wrap="square" bIns="1152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DC247DF2-0DAA-3136-60CC-2ED4CEE739E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021432" y="1453457"/>
            <a:ext cx="1817072" cy="573073"/>
          </a:xfrm>
          <a:custGeom>
            <a:avLst/>
            <a:gdLst>
              <a:gd name="connsiteX0" fmla="*/ 302231 w 1817072"/>
              <a:gd name="connsiteY0" fmla="*/ 0 h 573073"/>
              <a:gd name="connsiteX1" fmla="*/ 1711912 w 1817072"/>
              <a:gd name="connsiteY1" fmla="*/ 0 h 573073"/>
              <a:gd name="connsiteX2" fmla="*/ 1809078 w 1817072"/>
              <a:gd name="connsiteY2" fmla="*/ 144541 h 573073"/>
              <a:gd name="connsiteX3" fmla="*/ 1676761 w 1817072"/>
              <a:gd name="connsiteY3" fmla="*/ 464963 h 573073"/>
              <a:gd name="connsiteX4" fmla="*/ 1514842 w 1817072"/>
              <a:gd name="connsiteY4" fmla="*/ 573073 h 573073"/>
              <a:gd name="connsiteX5" fmla="*/ 105161 w 1817072"/>
              <a:gd name="connsiteY5" fmla="*/ 573073 h 573073"/>
              <a:gd name="connsiteX6" fmla="*/ 7995 w 1817072"/>
              <a:gd name="connsiteY6" fmla="*/ 428532 h 573073"/>
              <a:gd name="connsiteX7" fmla="*/ 140312 w 1817072"/>
              <a:gd name="connsiteY7" fmla="*/ 108110 h 573073"/>
              <a:gd name="connsiteX8" fmla="*/ 302231 w 1817072"/>
              <a:gd name="connsiteY8" fmla="*/ 0 h 573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17072" h="573073">
                <a:moveTo>
                  <a:pt x="302231" y="0"/>
                </a:moveTo>
                <a:lnTo>
                  <a:pt x="1711912" y="0"/>
                </a:lnTo>
                <a:cubicBezTo>
                  <a:pt x="1786655" y="0"/>
                  <a:pt x="1837495" y="75662"/>
                  <a:pt x="1809078" y="144541"/>
                </a:cubicBezTo>
                <a:lnTo>
                  <a:pt x="1676761" y="464963"/>
                </a:lnTo>
                <a:cubicBezTo>
                  <a:pt x="1649749" y="530374"/>
                  <a:pt x="1585811" y="573073"/>
                  <a:pt x="1514842" y="573073"/>
                </a:cubicBezTo>
                <a:lnTo>
                  <a:pt x="105161" y="573073"/>
                </a:lnTo>
                <a:cubicBezTo>
                  <a:pt x="30418" y="573073"/>
                  <a:pt x="-20422" y="497411"/>
                  <a:pt x="7995" y="428532"/>
                </a:cubicBezTo>
                <a:lnTo>
                  <a:pt x="140312" y="108110"/>
                </a:lnTo>
                <a:cubicBezTo>
                  <a:pt x="167324" y="42699"/>
                  <a:pt x="231262" y="0"/>
                  <a:pt x="302231" y="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>
                  <a:lumMod val="75000"/>
                </a:schemeClr>
              </a:gs>
            </a:gsLst>
            <a:lin ang="16200000" scaled="1"/>
          </a:gradFill>
          <a:effectLst>
            <a:outerShdw blurRad="421414" dist="344588" dir="2700000" algn="tl" rotWithShape="0">
              <a:prstClr val="black">
                <a:alpha val="50000"/>
              </a:prstClr>
            </a:outerShdw>
          </a:effectLst>
        </p:spPr>
        <p:txBody>
          <a:bodyPr wrap="square" tIns="0" bIns="468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E95C54B-0122-7B1B-DAA7-45DC2752E54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98626" y="2181899"/>
            <a:ext cx="2571585" cy="2344934"/>
          </a:xfrm>
          <a:custGeom>
            <a:avLst/>
            <a:gdLst>
              <a:gd name="connsiteX0" fmla="*/ 1029915 w 2571585"/>
              <a:gd name="connsiteY0" fmla="*/ 0 h 2344934"/>
              <a:gd name="connsiteX1" fmla="*/ 2464562 w 2571585"/>
              <a:gd name="connsiteY1" fmla="*/ 0 h 2344934"/>
              <a:gd name="connsiteX2" fmla="*/ 2563449 w 2571585"/>
              <a:gd name="connsiteY2" fmla="*/ 147860 h 2344934"/>
              <a:gd name="connsiteX3" fmla="*/ 2383374 w 2571585"/>
              <a:gd name="connsiteY3" fmla="*/ 586234 h 2344934"/>
              <a:gd name="connsiteX4" fmla="*/ 2142597 w 2571585"/>
              <a:gd name="connsiteY4" fmla="*/ 1172467 h 2344934"/>
              <a:gd name="connsiteX5" fmla="*/ 1901820 w 2571585"/>
              <a:gd name="connsiteY5" fmla="*/ 1758700 h 2344934"/>
              <a:gd name="connsiteX6" fmla="*/ 1706457 w 2571585"/>
              <a:gd name="connsiteY6" fmla="*/ 2234341 h 2344934"/>
              <a:gd name="connsiteX7" fmla="*/ 1541670 w 2571585"/>
              <a:gd name="connsiteY7" fmla="*/ 2344934 h 2344934"/>
              <a:gd name="connsiteX8" fmla="*/ 107023 w 2571585"/>
              <a:gd name="connsiteY8" fmla="*/ 2344934 h 2344934"/>
              <a:gd name="connsiteX9" fmla="*/ 8137 w 2571585"/>
              <a:gd name="connsiteY9" fmla="*/ 2197074 h 2344934"/>
              <a:gd name="connsiteX10" fmla="*/ 188211 w 2571585"/>
              <a:gd name="connsiteY10" fmla="*/ 1758700 h 2344934"/>
              <a:gd name="connsiteX11" fmla="*/ 428989 w 2571585"/>
              <a:gd name="connsiteY11" fmla="*/ 1172467 h 2344934"/>
              <a:gd name="connsiteX12" fmla="*/ 669766 w 2571585"/>
              <a:gd name="connsiteY12" fmla="*/ 586234 h 2344934"/>
              <a:gd name="connsiteX13" fmla="*/ 865130 w 2571585"/>
              <a:gd name="connsiteY13" fmla="*/ 110593 h 2344934"/>
              <a:gd name="connsiteX14" fmla="*/ 1029915 w 2571585"/>
              <a:gd name="connsiteY14" fmla="*/ 0 h 2344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71585" h="2344934">
                <a:moveTo>
                  <a:pt x="1029915" y="0"/>
                </a:moveTo>
                <a:lnTo>
                  <a:pt x="2464562" y="0"/>
                </a:lnTo>
                <a:cubicBezTo>
                  <a:pt x="2540629" y="0"/>
                  <a:pt x="2592369" y="77401"/>
                  <a:pt x="2563449" y="147860"/>
                </a:cubicBezTo>
                <a:lnTo>
                  <a:pt x="2383374" y="586234"/>
                </a:lnTo>
                <a:lnTo>
                  <a:pt x="2142597" y="1172467"/>
                </a:lnTo>
                <a:lnTo>
                  <a:pt x="1901820" y="1758700"/>
                </a:lnTo>
                <a:lnTo>
                  <a:pt x="1706457" y="2234341"/>
                </a:lnTo>
                <a:cubicBezTo>
                  <a:pt x="1678967" y="2301255"/>
                  <a:pt x="1613896" y="2344934"/>
                  <a:pt x="1541670" y="2344934"/>
                </a:cubicBezTo>
                <a:lnTo>
                  <a:pt x="107023" y="2344934"/>
                </a:lnTo>
                <a:cubicBezTo>
                  <a:pt x="30957" y="2344934"/>
                  <a:pt x="-20784" y="2267534"/>
                  <a:pt x="8137" y="2197074"/>
                </a:cubicBezTo>
                <a:lnTo>
                  <a:pt x="188211" y="1758700"/>
                </a:lnTo>
                <a:lnTo>
                  <a:pt x="428989" y="1172467"/>
                </a:lnTo>
                <a:lnTo>
                  <a:pt x="669766" y="586234"/>
                </a:lnTo>
                <a:lnTo>
                  <a:pt x="865130" y="110593"/>
                </a:lnTo>
                <a:cubicBezTo>
                  <a:pt x="892619" y="43679"/>
                  <a:pt x="957690" y="0"/>
                  <a:pt x="1029915" y="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>
                  <a:lumMod val="75000"/>
                </a:schemeClr>
              </a:gs>
            </a:gsLst>
            <a:lin ang="16200000" scaled="1"/>
          </a:gradFill>
          <a:effectLst>
            <a:outerShdw blurRad="421414" dist="344588" dir="2700000" algn="tl" rotWithShape="0">
              <a:prstClr val="black">
                <a:alpha val="50000"/>
              </a:prstClr>
            </a:outerShdw>
          </a:effectLst>
        </p:spPr>
        <p:txBody>
          <a:bodyPr wrap="square" bIns="1152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5C0E8027-A72B-A242-5334-1BED705F775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824577" y="4025211"/>
            <a:ext cx="2696266" cy="1513029"/>
          </a:xfrm>
          <a:custGeom>
            <a:avLst/>
            <a:gdLst>
              <a:gd name="connsiteX0" fmla="*/ 707419 w 2696266"/>
              <a:gd name="connsiteY0" fmla="*/ 0 h 1513029"/>
              <a:gd name="connsiteX1" fmla="*/ 2558200 w 2696266"/>
              <a:gd name="connsiteY1" fmla="*/ 0 h 1513029"/>
              <a:gd name="connsiteX2" fmla="*/ 2685770 w 2696266"/>
              <a:gd name="connsiteY2" fmla="*/ 190808 h 1513029"/>
              <a:gd name="connsiteX3" fmla="*/ 2453463 w 2696266"/>
              <a:gd name="connsiteY3" fmla="*/ 756515 h 1513029"/>
              <a:gd name="connsiteX4" fmla="*/ 2201433 w 2696266"/>
              <a:gd name="connsiteY4" fmla="*/ 1370312 h 1513029"/>
              <a:gd name="connsiteX5" fmla="*/ 1988849 w 2696266"/>
              <a:gd name="connsiteY5" fmla="*/ 1513029 h 1513029"/>
              <a:gd name="connsiteX6" fmla="*/ 138067 w 2696266"/>
              <a:gd name="connsiteY6" fmla="*/ 1513029 h 1513029"/>
              <a:gd name="connsiteX7" fmla="*/ 10497 w 2696266"/>
              <a:gd name="connsiteY7" fmla="*/ 1322221 h 1513029"/>
              <a:gd name="connsiteX8" fmla="*/ 242804 w 2696266"/>
              <a:gd name="connsiteY8" fmla="*/ 756515 h 1513029"/>
              <a:gd name="connsiteX9" fmla="*/ 494835 w 2696266"/>
              <a:gd name="connsiteY9" fmla="*/ 142717 h 1513029"/>
              <a:gd name="connsiteX10" fmla="*/ 707419 w 2696266"/>
              <a:gd name="connsiteY10" fmla="*/ 0 h 1513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96266" h="1513029">
                <a:moveTo>
                  <a:pt x="707419" y="0"/>
                </a:moveTo>
                <a:lnTo>
                  <a:pt x="2558200" y="0"/>
                </a:lnTo>
                <a:cubicBezTo>
                  <a:pt x="2656331" y="0"/>
                  <a:pt x="2723080" y="99883"/>
                  <a:pt x="2685770" y="190808"/>
                </a:cubicBezTo>
                <a:lnTo>
                  <a:pt x="2453463" y="756515"/>
                </a:lnTo>
                <a:lnTo>
                  <a:pt x="2201433" y="1370312"/>
                </a:lnTo>
                <a:cubicBezTo>
                  <a:pt x="2165969" y="1456663"/>
                  <a:pt x="2082025" y="1513029"/>
                  <a:pt x="1988849" y="1513029"/>
                </a:cubicBezTo>
                <a:lnTo>
                  <a:pt x="138067" y="1513029"/>
                </a:lnTo>
                <a:cubicBezTo>
                  <a:pt x="39936" y="1513029"/>
                  <a:pt x="-26812" y="1413147"/>
                  <a:pt x="10497" y="1322221"/>
                </a:cubicBezTo>
                <a:lnTo>
                  <a:pt x="242804" y="756515"/>
                </a:lnTo>
                <a:lnTo>
                  <a:pt x="494835" y="142717"/>
                </a:lnTo>
                <a:cubicBezTo>
                  <a:pt x="530297" y="56367"/>
                  <a:pt x="614243" y="0"/>
                  <a:pt x="707419" y="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>
                  <a:lumMod val="75000"/>
                </a:schemeClr>
              </a:gs>
            </a:gsLst>
            <a:lin ang="16200000" scaled="1"/>
          </a:gradFill>
          <a:effectLst>
            <a:outerShdw blurRad="421414" dist="344588" dir="2700000" algn="tl" rotWithShape="0">
              <a:prstClr val="black">
                <a:alpha val="50000"/>
              </a:prstClr>
            </a:outerShdw>
          </a:effectLst>
        </p:spPr>
        <p:txBody>
          <a:bodyPr wrap="square" bIns="1152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742340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0" pos="24">
          <p15:clr>
            <a:srgbClr val="A4A3A4"/>
          </p15:clr>
        </p15:guide>
        <p15:guide id="24" pos="6123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les Arc Image and Content with Icons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43386E-942A-F9CD-9380-9372DA5BE155}"/>
              </a:ext>
            </a:extLst>
          </p:cNvPr>
          <p:cNvGrpSpPr/>
          <p:nvPr userDrawn="1"/>
        </p:nvGrpSpPr>
        <p:grpSpPr>
          <a:xfrm>
            <a:off x="2327564" y="-1"/>
            <a:ext cx="9864436" cy="6858001"/>
            <a:chOff x="2327564" y="-1"/>
            <a:chExt cx="9864436" cy="68580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5FD1561-5F9E-E351-29A8-6E6DB2CCC41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50000" r="50000" b="12032"/>
            <a:stretch/>
          </p:blipFill>
          <p:spPr>
            <a:xfrm>
              <a:off x="3208526" y="0"/>
              <a:ext cx="8983474" cy="6858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3892583-06F5-082A-985B-63FA2F84EDC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-544" t="13325" r="46696" b="49038"/>
            <a:stretch/>
          </p:blipFill>
          <p:spPr>
            <a:xfrm>
              <a:off x="2327564" y="-1"/>
              <a:ext cx="9864436" cy="685800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6B4C8E-2ED5-8AC5-31EB-524DF0F49F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t="23238" r="18044" b="32433"/>
            <a:stretch/>
          </p:blipFill>
          <p:spPr>
            <a:xfrm>
              <a:off x="2799401" y="0"/>
              <a:ext cx="9392599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21125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7" name="Picture Placeholder 171">
            <a:extLst>
              <a:ext uri="{FF2B5EF4-FFF2-40B4-BE49-F238E27FC236}">
                <a16:creationId xmlns:a16="http://schemas.microsoft.com/office/drawing/2014/main" id="{326B4284-A551-6C6D-001A-7E8474AE9D0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88264" y="1925461"/>
            <a:ext cx="684688" cy="6916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200" name="Text Placeholder 21">
            <a:extLst>
              <a:ext uri="{FF2B5EF4-FFF2-40B4-BE49-F238E27FC236}">
                <a16:creationId xmlns:a16="http://schemas.microsoft.com/office/drawing/2014/main" id="{C7071CF5-E163-0D46-38EB-E4ECDDE88A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49829" y="1611086"/>
            <a:ext cx="6720613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245" name="Picture Placeholder 171">
            <a:extLst>
              <a:ext uri="{FF2B5EF4-FFF2-40B4-BE49-F238E27FC236}">
                <a16:creationId xmlns:a16="http://schemas.microsoft.com/office/drawing/2014/main" id="{B10D5212-073D-F607-2664-A06F0ADAFE4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88264" y="3486023"/>
            <a:ext cx="684688" cy="6916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247" name="Text Placeholder 21">
            <a:extLst>
              <a:ext uri="{FF2B5EF4-FFF2-40B4-BE49-F238E27FC236}">
                <a16:creationId xmlns:a16="http://schemas.microsoft.com/office/drawing/2014/main" id="{33793460-8DE2-A0E6-E7A8-6533A4F9BEE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49829" y="3171648"/>
            <a:ext cx="6720613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289" name="Picture Placeholder 171">
            <a:extLst>
              <a:ext uri="{FF2B5EF4-FFF2-40B4-BE49-F238E27FC236}">
                <a16:creationId xmlns:a16="http://schemas.microsoft.com/office/drawing/2014/main" id="{2801ED35-B0A2-50EC-00FE-8251F1363E5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88264" y="5046585"/>
            <a:ext cx="684688" cy="6916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290" name="Text Placeholder 21">
            <a:extLst>
              <a:ext uri="{FF2B5EF4-FFF2-40B4-BE49-F238E27FC236}">
                <a16:creationId xmlns:a16="http://schemas.microsoft.com/office/drawing/2014/main" id="{D2A6CACC-90B0-9493-5D41-AD32E3B564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49829" y="4732210"/>
            <a:ext cx="6720613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pic>
        <p:nvPicPr>
          <p:cNvPr id="9" name="Picture 8" descr="A blue and purple rectangle with white lines and dots&#10;&#10;Description automatically generated">
            <a:extLst>
              <a:ext uri="{FF2B5EF4-FFF2-40B4-BE49-F238E27FC236}">
                <a16:creationId xmlns:a16="http://schemas.microsoft.com/office/drawing/2014/main" id="{2E588DDE-BB51-C1BC-67B8-4897F2A074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48" b="22542"/>
          <a:stretch/>
        </p:blipFill>
        <p:spPr>
          <a:xfrm>
            <a:off x="11325926" y="4896536"/>
            <a:ext cx="866074" cy="1961463"/>
          </a:xfrm>
          <a:prstGeom prst="rect">
            <a:avLst/>
          </a:prstGeom>
          <a:effectLst/>
        </p:spPr>
      </p:pic>
      <p:pic>
        <p:nvPicPr>
          <p:cNvPr id="10" name="Picture 9" descr="A blue and purple spiral object&#10;&#10;Description automatically generated">
            <a:extLst>
              <a:ext uri="{FF2B5EF4-FFF2-40B4-BE49-F238E27FC236}">
                <a16:creationId xmlns:a16="http://schemas.microsoft.com/office/drawing/2014/main" id="{C3059152-08D7-09F8-1A60-6F0C0AA127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0" t="47517" r="16229" b="5652"/>
          <a:stretch/>
        </p:blipFill>
        <p:spPr>
          <a:xfrm rot="10800000">
            <a:off x="11067887" y="5733887"/>
            <a:ext cx="1124112" cy="1124112"/>
          </a:xfrm>
          <a:prstGeom prst="rect">
            <a:avLst/>
          </a:prstGeom>
        </p:spPr>
      </p:pic>
      <p:pic>
        <p:nvPicPr>
          <p:cNvPr id="7" name="Picture 6" descr="A blue and purple rectangle with white lines and dots&#10;&#10;Description automatically generated">
            <a:extLst>
              <a:ext uri="{FF2B5EF4-FFF2-40B4-BE49-F238E27FC236}">
                <a16:creationId xmlns:a16="http://schemas.microsoft.com/office/drawing/2014/main" id="{A568EA28-EEE4-97CE-DE73-2458A4D631D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085" y="3854051"/>
            <a:ext cx="2200836" cy="2532304"/>
          </a:xfrm>
          <a:prstGeom prst="rect">
            <a:avLst/>
          </a:prstGeom>
          <a:effectLst>
            <a:outerShdw blurRad="508000" dist="355600" dir="2700000" algn="tl" rotWithShape="0">
              <a:prstClr val="black">
                <a:alpha val="34858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4116BC-0089-3A88-251A-56A50E9B3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l="1858" t="3636" r="11403" b="4112"/>
          <a:stretch/>
        </p:blipFill>
        <p:spPr>
          <a:xfrm>
            <a:off x="7926558" y="457200"/>
            <a:ext cx="4265442" cy="64008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B942B3B-D7A0-172B-E4D5-17308D5CFD2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901813" y="1611086"/>
            <a:ext cx="3962228" cy="4565304"/>
          </a:xfrm>
          <a:custGeom>
            <a:avLst/>
            <a:gdLst>
              <a:gd name="connsiteX0" fmla="*/ 2501882 w 5053417"/>
              <a:gd name="connsiteY0" fmla="*/ 0 h 5822581"/>
              <a:gd name="connsiteX1" fmla="*/ 4876294 w 5053417"/>
              <a:gd name="connsiteY1" fmla="*/ 0 h 5822581"/>
              <a:gd name="connsiteX2" fmla="*/ 5039920 w 5053417"/>
              <a:gd name="connsiteY2" fmla="*/ 244765 h 5822581"/>
              <a:gd name="connsiteX3" fmla="*/ 2824281 w 5053417"/>
              <a:gd name="connsiteY3" fmla="*/ 5639514 h 5822581"/>
              <a:gd name="connsiteX4" fmla="*/ 2551536 w 5053417"/>
              <a:gd name="connsiteY4" fmla="*/ 5822581 h 5822581"/>
              <a:gd name="connsiteX5" fmla="*/ 2551637 w 5053417"/>
              <a:gd name="connsiteY5" fmla="*/ 5822480 h 5822581"/>
              <a:gd name="connsiteX6" fmla="*/ 177125 w 5053417"/>
              <a:gd name="connsiteY6" fmla="*/ 5822480 h 5822581"/>
              <a:gd name="connsiteX7" fmla="*/ 13498 w 5053417"/>
              <a:gd name="connsiteY7" fmla="*/ 5577716 h 5822581"/>
              <a:gd name="connsiteX8" fmla="*/ 2229136 w 5053417"/>
              <a:gd name="connsiteY8" fmla="*/ 183067 h 5822581"/>
              <a:gd name="connsiteX9" fmla="*/ 2501882 w 5053417"/>
              <a:gd name="connsiteY9" fmla="*/ 0 h 5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53417" h="5822581">
                <a:moveTo>
                  <a:pt x="2501882" y="0"/>
                </a:moveTo>
                <a:lnTo>
                  <a:pt x="4876294" y="0"/>
                </a:lnTo>
                <a:cubicBezTo>
                  <a:pt x="5002200" y="0"/>
                  <a:pt x="5087856" y="128056"/>
                  <a:pt x="5039920" y="244765"/>
                </a:cubicBezTo>
                <a:lnTo>
                  <a:pt x="2824281" y="5639514"/>
                </a:lnTo>
                <a:cubicBezTo>
                  <a:pt x="2778773" y="5750247"/>
                  <a:pt x="2671071" y="5822581"/>
                  <a:pt x="2551536" y="5822581"/>
                </a:cubicBezTo>
                <a:lnTo>
                  <a:pt x="2551637" y="5822480"/>
                </a:lnTo>
                <a:lnTo>
                  <a:pt x="177125" y="5822480"/>
                </a:lnTo>
                <a:cubicBezTo>
                  <a:pt x="51219" y="5822480"/>
                  <a:pt x="-34438" y="5694425"/>
                  <a:pt x="13498" y="5577716"/>
                </a:cubicBezTo>
                <a:lnTo>
                  <a:pt x="2229136" y="183067"/>
                </a:lnTo>
                <a:cubicBezTo>
                  <a:pt x="2274645" y="72336"/>
                  <a:pt x="2382347" y="0"/>
                  <a:pt x="2501882" y="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>
                  <a:lumMod val="75000"/>
                </a:schemeClr>
              </a:gs>
            </a:gsLst>
            <a:lin ang="16200000" scaled="1"/>
          </a:gradFill>
          <a:effectLst>
            <a:outerShdw blurRad="421414" dist="344588" dir="2700000" algn="tl" rotWithShape="0">
              <a:prstClr val="black">
                <a:alpha val="35000"/>
              </a:prstClr>
            </a:outerShdw>
          </a:effectLst>
        </p:spPr>
        <p:txBody>
          <a:bodyPr wrap="square" bIns="1152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80229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les Arc Image and Content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E43386E-942A-F9CD-9380-9372DA5BE155}"/>
              </a:ext>
            </a:extLst>
          </p:cNvPr>
          <p:cNvGrpSpPr/>
          <p:nvPr userDrawn="1"/>
        </p:nvGrpSpPr>
        <p:grpSpPr>
          <a:xfrm>
            <a:off x="2327564" y="-1"/>
            <a:ext cx="9864436" cy="6858001"/>
            <a:chOff x="2327564" y="-1"/>
            <a:chExt cx="9864436" cy="68580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5FD1561-5F9E-E351-29A8-6E6DB2CCC41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50000" r="50000" b="12032"/>
            <a:stretch/>
          </p:blipFill>
          <p:spPr>
            <a:xfrm>
              <a:off x="3208526" y="0"/>
              <a:ext cx="8983474" cy="6858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3892583-06F5-082A-985B-63FA2F84EDC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-544" t="13325" r="46696" b="49038"/>
            <a:stretch/>
          </p:blipFill>
          <p:spPr>
            <a:xfrm>
              <a:off x="2327564" y="-1"/>
              <a:ext cx="9864436" cy="685800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6B4C8E-2ED5-8AC5-31EB-524DF0F49F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t="23238" r="18044" b="32433"/>
            <a:stretch/>
          </p:blipFill>
          <p:spPr>
            <a:xfrm>
              <a:off x="2799401" y="0"/>
              <a:ext cx="9392599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21125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0" name="Text Placeholder 21">
            <a:extLst>
              <a:ext uri="{FF2B5EF4-FFF2-40B4-BE49-F238E27FC236}">
                <a16:creationId xmlns:a16="http://schemas.microsoft.com/office/drawing/2014/main" id="{C7071CF5-E163-0D46-38EB-E4ECDDE88A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1611086"/>
            <a:ext cx="7482179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247" name="Text Placeholder 21">
            <a:extLst>
              <a:ext uri="{FF2B5EF4-FFF2-40B4-BE49-F238E27FC236}">
                <a16:creationId xmlns:a16="http://schemas.microsoft.com/office/drawing/2014/main" id="{33793460-8DE2-A0E6-E7A8-6533A4F9BEE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88263" y="3171648"/>
            <a:ext cx="7482179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sp>
        <p:nvSpPr>
          <p:cNvPr id="290" name="Text Placeholder 21">
            <a:extLst>
              <a:ext uri="{FF2B5EF4-FFF2-40B4-BE49-F238E27FC236}">
                <a16:creationId xmlns:a16="http://schemas.microsoft.com/office/drawing/2014/main" id="{D2A6CACC-90B0-9493-5D41-AD32E3B564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88263" y="4732210"/>
            <a:ext cx="7482179" cy="1320446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pic>
        <p:nvPicPr>
          <p:cNvPr id="9" name="Picture 8" descr="A blue and purple rectangle with white lines and dots&#10;&#10;Description automatically generated">
            <a:extLst>
              <a:ext uri="{FF2B5EF4-FFF2-40B4-BE49-F238E27FC236}">
                <a16:creationId xmlns:a16="http://schemas.microsoft.com/office/drawing/2014/main" id="{2E588DDE-BB51-C1BC-67B8-4897F2A074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48" b="22542"/>
          <a:stretch/>
        </p:blipFill>
        <p:spPr>
          <a:xfrm>
            <a:off x="11325926" y="4896536"/>
            <a:ext cx="866074" cy="1961463"/>
          </a:xfrm>
          <a:prstGeom prst="rect">
            <a:avLst/>
          </a:prstGeom>
          <a:effectLst/>
        </p:spPr>
      </p:pic>
      <p:pic>
        <p:nvPicPr>
          <p:cNvPr id="10" name="Picture 9" descr="A blue and purple spiral object&#10;&#10;Description automatically generated">
            <a:extLst>
              <a:ext uri="{FF2B5EF4-FFF2-40B4-BE49-F238E27FC236}">
                <a16:creationId xmlns:a16="http://schemas.microsoft.com/office/drawing/2014/main" id="{C3059152-08D7-09F8-1A60-6F0C0AA127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0" t="47517" r="16229" b="5652"/>
          <a:stretch/>
        </p:blipFill>
        <p:spPr>
          <a:xfrm rot="10800000">
            <a:off x="11067887" y="5733887"/>
            <a:ext cx="1124112" cy="1124112"/>
          </a:xfrm>
          <a:prstGeom prst="rect">
            <a:avLst/>
          </a:prstGeom>
        </p:spPr>
      </p:pic>
      <p:pic>
        <p:nvPicPr>
          <p:cNvPr id="7" name="Picture 6" descr="A blue and purple rectangle with white lines and dots&#10;&#10;Description automatically generated">
            <a:extLst>
              <a:ext uri="{FF2B5EF4-FFF2-40B4-BE49-F238E27FC236}">
                <a16:creationId xmlns:a16="http://schemas.microsoft.com/office/drawing/2014/main" id="{A568EA28-EEE4-97CE-DE73-2458A4D631D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085" y="3854051"/>
            <a:ext cx="2200836" cy="2532304"/>
          </a:xfrm>
          <a:prstGeom prst="rect">
            <a:avLst/>
          </a:prstGeom>
          <a:effectLst>
            <a:outerShdw blurRad="508000" dist="355600" dir="2700000" algn="tl" rotWithShape="0">
              <a:prstClr val="black">
                <a:alpha val="34858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4116BC-0089-3A88-251A-56A50E9B3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l="1858" t="3636" r="11403" b="4112"/>
          <a:stretch/>
        </p:blipFill>
        <p:spPr>
          <a:xfrm>
            <a:off x="7926558" y="457200"/>
            <a:ext cx="4265442" cy="64008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B942B3B-D7A0-172B-E4D5-17308D5CFD2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901813" y="1611086"/>
            <a:ext cx="3962228" cy="4565304"/>
          </a:xfrm>
          <a:custGeom>
            <a:avLst/>
            <a:gdLst>
              <a:gd name="connsiteX0" fmla="*/ 2501882 w 5053417"/>
              <a:gd name="connsiteY0" fmla="*/ 0 h 5822581"/>
              <a:gd name="connsiteX1" fmla="*/ 4876294 w 5053417"/>
              <a:gd name="connsiteY1" fmla="*/ 0 h 5822581"/>
              <a:gd name="connsiteX2" fmla="*/ 5039920 w 5053417"/>
              <a:gd name="connsiteY2" fmla="*/ 244765 h 5822581"/>
              <a:gd name="connsiteX3" fmla="*/ 2824281 w 5053417"/>
              <a:gd name="connsiteY3" fmla="*/ 5639514 h 5822581"/>
              <a:gd name="connsiteX4" fmla="*/ 2551536 w 5053417"/>
              <a:gd name="connsiteY4" fmla="*/ 5822581 h 5822581"/>
              <a:gd name="connsiteX5" fmla="*/ 2551637 w 5053417"/>
              <a:gd name="connsiteY5" fmla="*/ 5822480 h 5822581"/>
              <a:gd name="connsiteX6" fmla="*/ 177125 w 5053417"/>
              <a:gd name="connsiteY6" fmla="*/ 5822480 h 5822581"/>
              <a:gd name="connsiteX7" fmla="*/ 13498 w 5053417"/>
              <a:gd name="connsiteY7" fmla="*/ 5577716 h 5822581"/>
              <a:gd name="connsiteX8" fmla="*/ 2229136 w 5053417"/>
              <a:gd name="connsiteY8" fmla="*/ 183067 h 5822581"/>
              <a:gd name="connsiteX9" fmla="*/ 2501882 w 5053417"/>
              <a:gd name="connsiteY9" fmla="*/ 0 h 5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53417" h="5822581">
                <a:moveTo>
                  <a:pt x="2501882" y="0"/>
                </a:moveTo>
                <a:lnTo>
                  <a:pt x="4876294" y="0"/>
                </a:lnTo>
                <a:cubicBezTo>
                  <a:pt x="5002200" y="0"/>
                  <a:pt x="5087856" y="128056"/>
                  <a:pt x="5039920" y="244765"/>
                </a:cubicBezTo>
                <a:lnTo>
                  <a:pt x="2824281" y="5639514"/>
                </a:lnTo>
                <a:cubicBezTo>
                  <a:pt x="2778773" y="5750247"/>
                  <a:pt x="2671071" y="5822581"/>
                  <a:pt x="2551536" y="5822581"/>
                </a:cubicBezTo>
                <a:lnTo>
                  <a:pt x="2551637" y="5822480"/>
                </a:lnTo>
                <a:lnTo>
                  <a:pt x="177125" y="5822480"/>
                </a:lnTo>
                <a:cubicBezTo>
                  <a:pt x="51219" y="5822480"/>
                  <a:pt x="-34438" y="5694425"/>
                  <a:pt x="13498" y="5577716"/>
                </a:cubicBezTo>
                <a:lnTo>
                  <a:pt x="2229136" y="183067"/>
                </a:lnTo>
                <a:cubicBezTo>
                  <a:pt x="2274645" y="72336"/>
                  <a:pt x="2382347" y="0"/>
                  <a:pt x="2501882" y="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>
                  <a:lumMod val="75000"/>
                </a:schemeClr>
              </a:gs>
            </a:gsLst>
            <a:lin ang="16200000" scaled="1"/>
          </a:gradFill>
          <a:effectLst>
            <a:outerShdw blurRad="421414" dist="344588" dir="2700000" algn="tl" rotWithShape="0">
              <a:prstClr val="black">
                <a:alpha val="35000"/>
              </a:prstClr>
            </a:outerShdw>
          </a:effectLst>
        </p:spPr>
        <p:txBody>
          <a:bodyPr wrap="square" bIns="1152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610315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and Tiles Images 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5FBB32-E9A6-189B-A7B8-A1B0DA154089}"/>
              </a:ext>
            </a:extLst>
          </p:cNvPr>
          <p:cNvGrpSpPr/>
          <p:nvPr userDrawn="1"/>
        </p:nvGrpSpPr>
        <p:grpSpPr>
          <a:xfrm>
            <a:off x="2327564" y="-1"/>
            <a:ext cx="9864436" cy="6858001"/>
            <a:chOff x="2327564" y="-1"/>
            <a:chExt cx="9864436" cy="685800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B1A1113-EB28-0969-3C77-FBB132A2F9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50000" r="50000" b="12032"/>
            <a:stretch/>
          </p:blipFill>
          <p:spPr>
            <a:xfrm>
              <a:off x="3208526" y="0"/>
              <a:ext cx="8983474" cy="6858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D3A08AC-EFB6-452D-6183-6F41FFFDB0D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-544" t="13325" r="46696" b="49038"/>
            <a:stretch/>
          </p:blipFill>
          <p:spPr>
            <a:xfrm>
              <a:off x="2327564" y="-1"/>
              <a:ext cx="9864436" cy="685800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0F8672F-06B8-52E7-A247-04913ED7EF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t="23238" r="18044" b="32433"/>
            <a:stretch/>
          </p:blipFill>
          <p:spPr>
            <a:xfrm>
              <a:off x="2799401" y="0"/>
              <a:ext cx="9392599" cy="6858000"/>
            </a:xfrm>
            <a:prstGeom prst="rect">
              <a:avLst/>
            </a:prstGeom>
          </p:spPr>
        </p:pic>
      </p:grpSp>
      <p:pic>
        <p:nvPicPr>
          <p:cNvPr id="2" name="Picture 1" descr="A blue and purple rectangle with white lines and dots&#10;&#10;Description automatically generated">
            <a:extLst>
              <a:ext uri="{FF2B5EF4-FFF2-40B4-BE49-F238E27FC236}">
                <a16:creationId xmlns:a16="http://schemas.microsoft.com/office/drawing/2014/main" id="{09745898-6BB9-752A-B1AA-0F2E00439CF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922" y="620858"/>
            <a:ext cx="4881140" cy="5616283"/>
          </a:xfrm>
          <a:prstGeom prst="rect">
            <a:avLst/>
          </a:prstGeom>
          <a:effectLst>
            <a:outerShdw blurRad="508000" dist="355600" dir="2700000" algn="tl" rotWithShape="0">
              <a:prstClr val="black">
                <a:alpha val="56847"/>
              </a:prst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4167902-4012-D5C6-FEAE-C3FB47DA3A18}"/>
              </a:ext>
            </a:extLst>
          </p:cNvPr>
          <p:cNvGrpSpPr/>
          <p:nvPr userDrawn="1"/>
        </p:nvGrpSpPr>
        <p:grpSpPr>
          <a:xfrm>
            <a:off x="11067887" y="4896536"/>
            <a:ext cx="1124113" cy="1961463"/>
            <a:chOff x="11067887" y="4896536"/>
            <a:chExt cx="1124113" cy="1961463"/>
          </a:xfrm>
        </p:grpSpPr>
        <p:pic>
          <p:nvPicPr>
            <p:cNvPr id="8" name="Picture 7" descr="A blue and purple rectangle with white lines and dots&#10;&#10;Description automatically generated">
              <a:extLst>
                <a:ext uri="{FF2B5EF4-FFF2-40B4-BE49-F238E27FC236}">
                  <a16:creationId xmlns:a16="http://schemas.microsoft.com/office/drawing/2014/main" id="{39F87D30-E446-F61A-7772-98F3B2CCDC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alphaModFix amt="3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648" b="22542"/>
            <a:stretch/>
          </p:blipFill>
          <p:spPr>
            <a:xfrm>
              <a:off x="11325926" y="4896536"/>
              <a:ext cx="866074" cy="1961463"/>
            </a:xfrm>
            <a:prstGeom prst="rect">
              <a:avLst/>
            </a:prstGeom>
            <a:effectLst/>
          </p:spPr>
        </p:pic>
        <p:pic>
          <p:nvPicPr>
            <p:cNvPr id="9" name="Picture 8" descr="A blue and purple spiral object&#10;&#10;Description automatically generated">
              <a:extLst>
                <a:ext uri="{FF2B5EF4-FFF2-40B4-BE49-F238E27FC236}">
                  <a16:creationId xmlns:a16="http://schemas.microsoft.com/office/drawing/2014/main" id="{68274B1C-182F-8B75-9186-809498F2F3A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40" t="47517" r="16229" b="5652"/>
            <a:stretch/>
          </p:blipFill>
          <p:spPr>
            <a:xfrm rot="10800000">
              <a:off x="11067887" y="5733887"/>
              <a:ext cx="1124112" cy="1124112"/>
            </a:xfrm>
            <a:prstGeom prst="rect">
              <a:avLst/>
            </a:prstGeom>
          </p:spPr>
        </p:pic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485A3F76-B4CA-4F12-E7CB-D0B67D348F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784" y="2043756"/>
            <a:ext cx="5044845" cy="669971"/>
          </a:xfrm>
        </p:spPr>
        <p:txBody>
          <a:bodyPr anchor="b">
            <a:noAutofit/>
          </a:bodyPr>
          <a:lstStyle>
            <a:lvl1pPr marL="0" marR="0" indent="0" algn="l" defTabSz="1371600" rtl="0" eaLnBrk="1" fontAlgn="auto" latinLnBrk="0" hangingPunct="1">
              <a:lnSpc>
                <a:spcPct val="98551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Wingdings" panose="05000000000000000000" pitchFamily="2" charset="2"/>
              <a:buNone/>
              <a:tabLst>
                <a:tab pos="1371600" algn="l"/>
              </a:tabLst>
              <a:defRPr lang="en-US" sz="4400" b="0" kern="1200" cap="none" spc="0" baseline="0" dirty="0">
                <a:ln w="3175"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Add heading here</a:t>
            </a:r>
          </a:p>
        </p:txBody>
      </p:sp>
      <p:sp>
        <p:nvSpPr>
          <p:cNvPr id="45" name="Text Placeholder 21">
            <a:extLst>
              <a:ext uri="{FF2B5EF4-FFF2-40B4-BE49-F238E27FC236}">
                <a16:creationId xmlns:a16="http://schemas.microsoft.com/office/drawing/2014/main" id="{D43B73F8-6835-C9A2-D369-51EF0215546F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94784" y="2856959"/>
            <a:ext cx="5036074" cy="1513028"/>
          </a:xfrm>
          <a:prstGeom prst="rect">
            <a:avLst/>
          </a:prstGeom>
        </p:spPr>
        <p:txBody>
          <a:bodyPr lIns="0" tIns="0" rIns="0" bIns="0"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Add body text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205CD5-541A-612D-9232-DAB1F9B27D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alphaModFix amt="60000"/>
          </a:blip>
          <a:srcRect l="1858" t="20177" r="11403" b="13957"/>
          <a:stretch/>
        </p:blipFill>
        <p:spPr>
          <a:xfrm>
            <a:off x="6096000" y="0"/>
            <a:ext cx="6400800" cy="6858000"/>
          </a:xfrm>
          <a:prstGeom prst="rect">
            <a:avLst/>
          </a:prstGeom>
        </p:spPr>
      </p:pic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719FF4BB-FBBC-4CC1-DF70-BD7772532EA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76177" y="4250618"/>
            <a:ext cx="2571584" cy="2344934"/>
          </a:xfrm>
          <a:custGeom>
            <a:avLst/>
            <a:gdLst>
              <a:gd name="connsiteX0" fmla="*/ 1029915 w 2571585"/>
              <a:gd name="connsiteY0" fmla="*/ 0 h 2344934"/>
              <a:gd name="connsiteX1" fmla="*/ 2464562 w 2571585"/>
              <a:gd name="connsiteY1" fmla="*/ 0 h 2344934"/>
              <a:gd name="connsiteX2" fmla="*/ 2563449 w 2571585"/>
              <a:gd name="connsiteY2" fmla="*/ 147860 h 2344934"/>
              <a:gd name="connsiteX3" fmla="*/ 2383374 w 2571585"/>
              <a:gd name="connsiteY3" fmla="*/ 586234 h 2344934"/>
              <a:gd name="connsiteX4" fmla="*/ 2142597 w 2571585"/>
              <a:gd name="connsiteY4" fmla="*/ 1172467 h 2344934"/>
              <a:gd name="connsiteX5" fmla="*/ 1901820 w 2571585"/>
              <a:gd name="connsiteY5" fmla="*/ 1758700 h 2344934"/>
              <a:gd name="connsiteX6" fmla="*/ 1706457 w 2571585"/>
              <a:gd name="connsiteY6" fmla="*/ 2234341 h 2344934"/>
              <a:gd name="connsiteX7" fmla="*/ 1541670 w 2571585"/>
              <a:gd name="connsiteY7" fmla="*/ 2344934 h 2344934"/>
              <a:gd name="connsiteX8" fmla="*/ 107023 w 2571585"/>
              <a:gd name="connsiteY8" fmla="*/ 2344934 h 2344934"/>
              <a:gd name="connsiteX9" fmla="*/ 8137 w 2571585"/>
              <a:gd name="connsiteY9" fmla="*/ 2197074 h 2344934"/>
              <a:gd name="connsiteX10" fmla="*/ 188211 w 2571585"/>
              <a:gd name="connsiteY10" fmla="*/ 1758700 h 2344934"/>
              <a:gd name="connsiteX11" fmla="*/ 428989 w 2571585"/>
              <a:gd name="connsiteY11" fmla="*/ 1172467 h 2344934"/>
              <a:gd name="connsiteX12" fmla="*/ 669766 w 2571585"/>
              <a:gd name="connsiteY12" fmla="*/ 586234 h 2344934"/>
              <a:gd name="connsiteX13" fmla="*/ 865130 w 2571585"/>
              <a:gd name="connsiteY13" fmla="*/ 110593 h 2344934"/>
              <a:gd name="connsiteX14" fmla="*/ 1029915 w 2571585"/>
              <a:gd name="connsiteY14" fmla="*/ 0 h 2344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71585" h="2344934">
                <a:moveTo>
                  <a:pt x="1029915" y="0"/>
                </a:moveTo>
                <a:lnTo>
                  <a:pt x="2464562" y="0"/>
                </a:lnTo>
                <a:cubicBezTo>
                  <a:pt x="2540629" y="0"/>
                  <a:pt x="2592369" y="77401"/>
                  <a:pt x="2563449" y="147860"/>
                </a:cubicBezTo>
                <a:lnTo>
                  <a:pt x="2383374" y="586234"/>
                </a:lnTo>
                <a:lnTo>
                  <a:pt x="2142597" y="1172467"/>
                </a:lnTo>
                <a:lnTo>
                  <a:pt x="1901820" y="1758700"/>
                </a:lnTo>
                <a:lnTo>
                  <a:pt x="1706457" y="2234341"/>
                </a:lnTo>
                <a:cubicBezTo>
                  <a:pt x="1678967" y="2301255"/>
                  <a:pt x="1613896" y="2344934"/>
                  <a:pt x="1541670" y="2344934"/>
                </a:cubicBezTo>
                <a:lnTo>
                  <a:pt x="107023" y="2344934"/>
                </a:lnTo>
                <a:cubicBezTo>
                  <a:pt x="30957" y="2344934"/>
                  <a:pt x="-20784" y="2267534"/>
                  <a:pt x="8137" y="2197074"/>
                </a:cubicBezTo>
                <a:lnTo>
                  <a:pt x="188211" y="1758700"/>
                </a:lnTo>
                <a:lnTo>
                  <a:pt x="428989" y="1172467"/>
                </a:lnTo>
                <a:lnTo>
                  <a:pt x="669766" y="586234"/>
                </a:lnTo>
                <a:lnTo>
                  <a:pt x="865130" y="110593"/>
                </a:lnTo>
                <a:cubicBezTo>
                  <a:pt x="892619" y="43679"/>
                  <a:pt x="957690" y="0"/>
                  <a:pt x="1029915" y="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>
                  <a:lumMod val="75000"/>
                </a:schemeClr>
              </a:gs>
            </a:gsLst>
            <a:lin ang="16200000" scaled="1"/>
          </a:gradFill>
          <a:effectLst>
            <a:outerShdw blurRad="421414" dist="344588" dir="2700000" algn="tl" rotWithShape="0">
              <a:prstClr val="black">
                <a:alpha val="35000"/>
              </a:prstClr>
            </a:outerShdw>
          </a:effectLst>
        </p:spPr>
        <p:txBody>
          <a:bodyPr wrap="square" bIns="1152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E1610AE-2EB2-90FF-348D-F55F537ADE5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780755" y="1015124"/>
            <a:ext cx="4208962" cy="4849592"/>
          </a:xfrm>
          <a:custGeom>
            <a:avLst/>
            <a:gdLst>
              <a:gd name="connsiteX0" fmla="*/ 2501882 w 5053417"/>
              <a:gd name="connsiteY0" fmla="*/ 0 h 5822581"/>
              <a:gd name="connsiteX1" fmla="*/ 4876294 w 5053417"/>
              <a:gd name="connsiteY1" fmla="*/ 0 h 5822581"/>
              <a:gd name="connsiteX2" fmla="*/ 5039920 w 5053417"/>
              <a:gd name="connsiteY2" fmla="*/ 244765 h 5822581"/>
              <a:gd name="connsiteX3" fmla="*/ 2824281 w 5053417"/>
              <a:gd name="connsiteY3" fmla="*/ 5639514 h 5822581"/>
              <a:gd name="connsiteX4" fmla="*/ 2551536 w 5053417"/>
              <a:gd name="connsiteY4" fmla="*/ 5822581 h 5822581"/>
              <a:gd name="connsiteX5" fmla="*/ 2551637 w 5053417"/>
              <a:gd name="connsiteY5" fmla="*/ 5822480 h 5822581"/>
              <a:gd name="connsiteX6" fmla="*/ 177125 w 5053417"/>
              <a:gd name="connsiteY6" fmla="*/ 5822480 h 5822581"/>
              <a:gd name="connsiteX7" fmla="*/ 13498 w 5053417"/>
              <a:gd name="connsiteY7" fmla="*/ 5577716 h 5822581"/>
              <a:gd name="connsiteX8" fmla="*/ 2229136 w 5053417"/>
              <a:gd name="connsiteY8" fmla="*/ 183067 h 5822581"/>
              <a:gd name="connsiteX9" fmla="*/ 2501882 w 5053417"/>
              <a:gd name="connsiteY9" fmla="*/ 0 h 582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53417" h="5822581">
                <a:moveTo>
                  <a:pt x="2501882" y="0"/>
                </a:moveTo>
                <a:lnTo>
                  <a:pt x="4876294" y="0"/>
                </a:lnTo>
                <a:cubicBezTo>
                  <a:pt x="5002200" y="0"/>
                  <a:pt x="5087856" y="128056"/>
                  <a:pt x="5039920" y="244765"/>
                </a:cubicBezTo>
                <a:lnTo>
                  <a:pt x="2824281" y="5639514"/>
                </a:lnTo>
                <a:cubicBezTo>
                  <a:pt x="2778773" y="5750247"/>
                  <a:pt x="2671071" y="5822581"/>
                  <a:pt x="2551536" y="5822581"/>
                </a:cubicBezTo>
                <a:lnTo>
                  <a:pt x="2551637" y="5822480"/>
                </a:lnTo>
                <a:lnTo>
                  <a:pt x="177125" y="5822480"/>
                </a:lnTo>
                <a:cubicBezTo>
                  <a:pt x="51219" y="5822480"/>
                  <a:pt x="-34438" y="5694425"/>
                  <a:pt x="13498" y="5577716"/>
                </a:cubicBezTo>
                <a:lnTo>
                  <a:pt x="2229136" y="183067"/>
                </a:lnTo>
                <a:cubicBezTo>
                  <a:pt x="2274645" y="72336"/>
                  <a:pt x="2382347" y="0"/>
                  <a:pt x="2501882" y="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>
                  <a:lumMod val="75000"/>
                </a:schemeClr>
              </a:gs>
            </a:gsLst>
            <a:lin ang="16200000" scaled="1"/>
          </a:gradFill>
          <a:effectLst>
            <a:outerShdw blurRad="421414" dist="344588" dir="2700000" algn="tl" rotWithShape="0">
              <a:prstClr val="black">
                <a:alpha val="50000"/>
              </a:prstClr>
            </a:outerShdw>
          </a:effectLst>
        </p:spPr>
        <p:txBody>
          <a:bodyPr wrap="square" bIns="1152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DC247DF2-0DAA-3136-60CC-2ED4CEE739E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021432" y="1453457"/>
            <a:ext cx="1817072" cy="573073"/>
          </a:xfrm>
          <a:custGeom>
            <a:avLst/>
            <a:gdLst>
              <a:gd name="connsiteX0" fmla="*/ 302231 w 1817072"/>
              <a:gd name="connsiteY0" fmla="*/ 0 h 573073"/>
              <a:gd name="connsiteX1" fmla="*/ 1711912 w 1817072"/>
              <a:gd name="connsiteY1" fmla="*/ 0 h 573073"/>
              <a:gd name="connsiteX2" fmla="*/ 1809078 w 1817072"/>
              <a:gd name="connsiteY2" fmla="*/ 144541 h 573073"/>
              <a:gd name="connsiteX3" fmla="*/ 1676761 w 1817072"/>
              <a:gd name="connsiteY3" fmla="*/ 464963 h 573073"/>
              <a:gd name="connsiteX4" fmla="*/ 1514842 w 1817072"/>
              <a:gd name="connsiteY4" fmla="*/ 573073 h 573073"/>
              <a:gd name="connsiteX5" fmla="*/ 105161 w 1817072"/>
              <a:gd name="connsiteY5" fmla="*/ 573073 h 573073"/>
              <a:gd name="connsiteX6" fmla="*/ 7995 w 1817072"/>
              <a:gd name="connsiteY6" fmla="*/ 428532 h 573073"/>
              <a:gd name="connsiteX7" fmla="*/ 140312 w 1817072"/>
              <a:gd name="connsiteY7" fmla="*/ 108110 h 573073"/>
              <a:gd name="connsiteX8" fmla="*/ 302231 w 1817072"/>
              <a:gd name="connsiteY8" fmla="*/ 0 h 573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17072" h="573073">
                <a:moveTo>
                  <a:pt x="302231" y="0"/>
                </a:moveTo>
                <a:lnTo>
                  <a:pt x="1711912" y="0"/>
                </a:lnTo>
                <a:cubicBezTo>
                  <a:pt x="1786655" y="0"/>
                  <a:pt x="1837495" y="75662"/>
                  <a:pt x="1809078" y="144541"/>
                </a:cubicBezTo>
                <a:lnTo>
                  <a:pt x="1676761" y="464963"/>
                </a:lnTo>
                <a:cubicBezTo>
                  <a:pt x="1649749" y="530374"/>
                  <a:pt x="1585811" y="573073"/>
                  <a:pt x="1514842" y="573073"/>
                </a:cubicBezTo>
                <a:lnTo>
                  <a:pt x="105161" y="573073"/>
                </a:lnTo>
                <a:cubicBezTo>
                  <a:pt x="30418" y="573073"/>
                  <a:pt x="-20422" y="497411"/>
                  <a:pt x="7995" y="428532"/>
                </a:cubicBezTo>
                <a:lnTo>
                  <a:pt x="140312" y="108110"/>
                </a:lnTo>
                <a:cubicBezTo>
                  <a:pt x="167324" y="42699"/>
                  <a:pt x="231262" y="0"/>
                  <a:pt x="302231" y="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>
                  <a:lumMod val="75000"/>
                </a:schemeClr>
              </a:gs>
            </a:gsLst>
            <a:lin ang="16200000" scaled="1"/>
          </a:gradFill>
          <a:effectLst>
            <a:outerShdw blurRad="421414" dist="344588" dir="2700000" algn="tl" rotWithShape="0">
              <a:prstClr val="black">
                <a:alpha val="50000"/>
              </a:prstClr>
            </a:outerShdw>
          </a:effectLst>
        </p:spPr>
        <p:txBody>
          <a:bodyPr wrap="square" tIns="0" bIns="468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E95C54B-0122-7B1B-DAA7-45DC2752E54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98626" y="2181899"/>
            <a:ext cx="2571585" cy="2344934"/>
          </a:xfrm>
          <a:custGeom>
            <a:avLst/>
            <a:gdLst>
              <a:gd name="connsiteX0" fmla="*/ 1029915 w 2571585"/>
              <a:gd name="connsiteY0" fmla="*/ 0 h 2344934"/>
              <a:gd name="connsiteX1" fmla="*/ 2464562 w 2571585"/>
              <a:gd name="connsiteY1" fmla="*/ 0 h 2344934"/>
              <a:gd name="connsiteX2" fmla="*/ 2563449 w 2571585"/>
              <a:gd name="connsiteY2" fmla="*/ 147860 h 2344934"/>
              <a:gd name="connsiteX3" fmla="*/ 2383374 w 2571585"/>
              <a:gd name="connsiteY3" fmla="*/ 586234 h 2344934"/>
              <a:gd name="connsiteX4" fmla="*/ 2142597 w 2571585"/>
              <a:gd name="connsiteY4" fmla="*/ 1172467 h 2344934"/>
              <a:gd name="connsiteX5" fmla="*/ 1901820 w 2571585"/>
              <a:gd name="connsiteY5" fmla="*/ 1758700 h 2344934"/>
              <a:gd name="connsiteX6" fmla="*/ 1706457 w 2571585"/>
              <a:gd name="connsiteY6" fmla="*/ 2234341 h 2344934"/>
              <a:gd name="connsiteX7" fmla="*/ 1541670 w 2571585"/>
              <a:gd name="connsiteY7" fmla="*/ 2344934 h 2344934"/>
              <a:gd name="connsiteX8" fmla="*/ 107023 w 2571585"/>
              <a:gd name="connsiteY8" fmla="*/ 2344934 h 2344934"/>
              <a:gd name="connsiteX9" fmla="*/ 8137 w 2571585"/>
              <a:gd name="connsiteY9" fmla="*/ 2197074 h 2344934"/>
              <a:gd name="connsiteX10" fmla="*/ 188211 w 2571585"/>
              <a:gd name="connsiteY10" fmla="*/ 1758700 h 2344934"/>
              <a:gd name="connsiteX11" fmla="*/ 428989 w 2571585"/>
              <a:gd name="connsiteY11" fmla="*/ 1172467 h 2344934"/>
              <a:gd name="connsiteX12" fmla="*/ 669766 w 2571585"/>
              <a:gd name="connsiteY12" fmla="*/ 586234 h 2344934"/>
              <a:gd name="connsiteX13" fmla="*/ 865130 w 2571585"/>
              <a:gd name="connsiteY13" fmla="*/ 110593 h 2344934"/>
              <a:gd name="connsiteX14" fmla="*/ 1029915 w 2571585"/>
              <a:gd name="connsiteY14" fmla="*/ 0 h 2344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71585" h="2344934">
                <a:moveTo>
                  <a:pt x="1029915" y="0"/>
                </a:moveTo>
                <a:lnTo>
                  <a:pt x="2464562" y="0"/>
                </a:lnTo>
                <a:cubicBezTo>
                  <a:pt x="2540629" y="0"/>
                  <a:pt x="2592369" y="77401"/>
                  <a:pt x="2563449" y="147860"/>
                </a:cubicBezTo>
                <a:lnTo>
                  <a:pt x="2383374" y="586234"/>
                </a:lnTo>
                <a:lnTo>
                  <a:pt x="2142597" y="1172467"/>
                </a:lnTo>
                <a:lnTo>
                  <a:pt x="1901820" y="1758700"/>
                </a:lnTo>
                <a:lnTo>
                  <a:pt x="1706457" y="2234341"/>
                </a:lnTo>
                <a:cubicBezTo>
                  <a:pt x="1678967" y="2301255"/>
                  <a:pt x="1613896" y="2344934"/>
                  <a:pt x="1541670" y="2344934"/>
                </a:cubicBezTo>
                <a:lnTo>
                  <a:pt x="107023" y="2344934"/>
                </a:lnTo>
                <a:cubicBezTo>
                  <a:pt x="30957" y="2344934"/>
                  <a:pt x="-20784" y="2267534"/>
                  <a:pt x="8137" y="2197074"/>
                </a:cubicBezTo>
                <a:lnTo>
                  <a:pt x="188211" y="1758700"/>
                </a:lnTo>
                <a:lnTo>
                  <a:pt x="428989" y="1172467"/>
                </a:lnTo>
                <a:lnTo>
                  <a:pt x="669766" y="586234"/>
                </a:lnTo>
                <a:lnTo>
                  <a:pt x="865130" y="110593"/>
                </a:lnTo>
                <a:cubicBezTo>
                  <a:pt x="892619" y="43679"/>
                  <a:pt x="957690" y="0"/>
                  <a:pt x="1029915" y="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>
                  <a:lumMod val="75000"/>
                </a:schemeClr>
              </a:gs>
            </a:gsLst>
            <a:lin ang="16200000" scaled="1"/>
          </a:gradFill>
          <a:effectLst>
            <a:outerShdw blurRad="421414" dist="344588" dir="2700000" algn="tl" rotWithShape="0">
              <a:prstClr val="black">
                <a:alpha val="50000"/>
              </a:prstClr>
            </a:outerShdw>
          </a:effectLst>
        </p:spPr>
        <p:txBody>
          <a:bodyPr wrap="square" bIns="1152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5C0E8027-A72B-A242-5334-1BED705F775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824577" y="4025211"/>
            <a:ext cx="2696266" cy="1513029"/>
          </a:xfrm>
          <a:custGeom>
            <a:avLst/>
            <a:gdLst>
              <a:gd name="connsiteX0" fmla="*/ 707419 w 2696266"/>
              <a:gd name="connsiteY0" fmla="*/ 0 h 1513029"/>
              <a:gd name="connsiteX1" fmla="*/ 2558200 w 2696266"/>
              <a:gd name="connsiteY1" fmla="*/ 0 h 1513029"/>
              <a:gd name="connsiteX2" fmla="*/ 2685770 w 2696266"/>
              <a:gd name="connsiteY2" fmla="*/ 190808 h 1513029"/>
              <a:gd name="connsiteX3" fmla="*/ 2453463 w 2696266"/>
              <a:gd name="connsiteY3" fmla="*/ 756515 h 1513029"/>
              <a:gd name="connsiteX4" fmla="*/ 2201433 w 2696266"/>
              <a:gd name="connsiteY4" fmla="*/ 1370312 h 1513029"/>
              <a:gd name="connsiteX5" fmla="*/ 1988849 w 2696266"/>
              <a:gd name="connsiteY5" fmla="*/ 1513029 h 1513029"/>
              <a:gd name="connsiteX6" fmla="*/ 138067 w 2696266"/>
              <a:gd name="connsiteY6" fmla="*/ 1513029 h 1513029"/>
              <a:gd name="connsiteX7" fmla="*/ 10497 w 2696266"/>
              <a:gd name="connsiteY7" fmla="*/ 1322221 h 1513029"/>
              <a:gd name="connsiteX8" fmla="*/ 242804 w 2696266"/>
              <a:gd name="connsiteY8" fmla="*/ 756515 h 1513029"/>
              <a:gd name="connsiteX9" fmla="*/ 494835 w 2696266"/>
              <a:gd name="connsiteY9" fmla="*/ 142717 h 1513029"/>
              <a:gd name="connsiteX10" fmla="*/ 707419 w 2696266"/>
              <a:gd name="connsiteY10" fmla="*/ 0 h 1513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96266" h="1513029">
                <a:moveTo>
                  <a:pt x="707419" y="0"/>
                </a:moveTo>
                <a:lnTo>
                  <a:pt x="2558200" y="0"/>
                </a:lnTo>
                <a:cubicBezTo>
                  <a:pt x="2656331" y="0"/>
                  <a:pt x="2723080" y="99883"/>
                  <a:pt x="2685770" y="190808"/>
                </a:cubicBezTo>
                <a:lnTo>
                  <a:pt x="2453463" y="756515"/>
                </a:lnTo>
                <a:lnTo>
                  <a:pt x="2201433" y="1370312"/>
                </a:lnTo>
                <a:cubicBezTo>
                  <a:pt x="2165969" y="1456663"/>
                  <a:pt x="2082025" y="1513029"/>
                  <a:pt x="1988849" y="1513029"/>
                </a:cubicBezTo>
                <a:lnTo>
                  <a:pt x="138067" y="1513029"/>
                </a:lnTo>
                <a:cubicBezTo>
                  <a:pt x="39936" y="1513029"/>
                  <a:pt x="-26812" y="1413147"/>
                  <a:pt x="10497" y="1322221"/>
                </a:cubicBezTo>
                <a:lnTo>
                  <a:pt x="242804" y="756515"/>
                </a:lnTo>
                <a:lnTo>
                  <a:pt x="494835" y="142717"/>
                </a:lnTo>
                <a:cubicBezTo>
                  <a:pt x="530297" y="56367"/>
                  <a:pt x="614243" y="0"/>
                  <a:pt x="707419" y="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>
                  <a:lumMod val="75000"/>
                </a:schemeClr>
              </a:gs>
            </a:gsLst>
            <a:lin ang="16200000" scaled="1"/>
          </a:gradFill>
          <a:effectLst>
            <a:outerShdw blurRad="421414" dist="344588" dir="2700000" algn="tl" rotWithShape="0">
              <a:prstClr val="black">
                <a:alpha val="50000"/>
              </a:prstClr>
            </a:outerShdw>
          </a:effectLst>
        </p:spPr>
        <p:txBody>
          <a:bodyPr wrap="square" bIns="1152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347306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0" pos="24">
          <p15:clr>
            <a:srgbClr val="A4A3A4"/>
          </p15:clr>
        </p15:guide>
        <p15:guide id="24" pos="6123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61988" indent="0">
              <a:buNone/>
              <a:defRPr>
                <a:solidFill>
                  <a:schemeClr val="tx1"/>
                </a:solidFill>
              </a:defRPr>
            </a:lvl4pPr>
            <a:lvl5pPr marL="855663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1738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17941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&amp; Non-bulleted Text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127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46819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58801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design elements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2743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7" pos="3932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 Image and Content Layout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7249225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7" descr="Image placeholder">
            <a:extLst>
              <a:ext uri="{FF2B5EF4-FFF2-40B4-BE49-F238E27FC236}">
                <a16:creationId xmlns:a16="http://schemas.microsoft.com/office/drawing/2014/main" id="{54B25B4C-CBC6-C8E5-C474-8CB0C455F2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8127999" y="0"/>
            <a:ext cx="4063999" cy="6858000"/>
          </a:xfrm>
          <a:prstGeom prst="rect">
            <a:avLst/>
          </a:prstGeom>
          <a:blipFill>
            <a:blip r:embed="rId2"/>
            <a:stretch>
              <a:fillRect l="-99553" r="-100450"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5263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2 Image and Content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5363275" cy="11079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AFE3C10-2183-FDFC-BB0C-1CDFF373D5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8963" y="1929947"/>
            <a:ext cx="5362575" cy="420959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61988" indent="0">
              <a:buNone/>
              <a:defRPr>
                <a:solidFill>
                  <a:schemeClr val="tx1"/>
                </a:solidFill>
              </a:defRPr>
            </a:lvl4pPr>
            <a:lvl5pPr marL="855663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7" descr="Image placeholder">
            <a:extLst>
              <a:ext uri="{FF2B5EF4-FFF2-40B4-BE49-F238E27FC236}">
                <a16:creationId xmlns:a16="http://schemas.microsoft.com/office/drawing/2014/main" id="{CA6B974F-B76C-07B7-3448-A845480224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095999" y="0"/>
            <a:ext cx="6096000" cy="6858000"/>
          </a:xfrm>
          <a:prstGeom prst="rect">
            <a:avLst/>
          </a:prstGeom>
          <a:blipFill>
            <a:blip r:embed="rId2"/>
            <a:stretch>
              <a:fillRect l="-48512" r="-51490"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835589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48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 descr="Image placeholder">
            <a:extLst>
              <a:ext uri="{FF2B5EF4-FFF2-40B4-BE49-F238E27FC236}">
                <a16:creationId xmlns:a16="http://schemas.microsoft.com/office/drawing/2014/main" id="{19B72B1D-CA80-0D87-8D11-1226D0ACC3AE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759ED7-7BF7-8298-AE08-3A85593B2A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683000"/>
            <a:ext cx="12192000" cy="3175001"/>
          </a:xfrm>
          <a:prstGeom prst="rect">
            <a:avLst/>
          </a:prstGeom>
          <a:gradFill flip="none" rotWithShape="1">
            <a:gsLst>
              <a:gs pos="30000">
                <a:srgbClr val="000000">
                  <a:alpha val="70000"/>
                </a:srgbClr>
              </a:gs>
              <a:gs pos="70000">
                <a:srgbClr val="000000">
                  <a:alpha val="40000"/>
                </a:srgbClr>
              </a:gs>
              <a:gs pos="5000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  <a:gs pos="85000">
                <a:srgbClr val="000000">
                  <a:alpha val="20000"/>
                </a:srgbClr>
              </a:gs>
            </a:gsLst>
            <a:lin ang="16200000" scaled="1"/>
            <a:tileRect/>
          </a:gradFill>
        </p:spPr>
        <p:txBody>
          <a:bodyPr lIns="548640" tIns="2286000" bIns="365760" anchor="b"/>
          <a:lstStyle>
            <a:lvl1pPr marL="0" indent="0">
              <a:buNone/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74050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 descr="Image placeholder">
            <a:extLst>
              <a:ext uri="{FF2B5EF4-FFF2-40B4-BE49-F238E27FC236}">
                <a16:creationId xmlns:a16="http://schemas.microsoft.com/office/drawing/2014/main" id="{4A36F897-85C1-27BD-5B62-644FC6A49907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791203" cy="6858000"/>
          </a:xfrm>
          <a:gradFill flip="none" rotWithShape="1">
            <a:gsLst>
              <a:gs pos="30000">
                <a:srgbClr val="000000">
                  <a:alpha val="70000"/>
                </a:srgbClr>
              </a:gs>
              <a:gs pos="70000">
                <a:srgbClr val="000000">
                  <a:alpha val="40000"/>
                </a:srgbClr>
              </a:gs>
              <a:gs pos="5000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  <a:gs pos="85000">
                <a:srgbClr val="000000">
                  <a:alpha val="20000"/>
                </a:srgbClr>
              </a:gs>
            </a:gsLst>
            <a:lin ang="0" scaled="1"/>
            <a:tileRect/>
          </a:gradFill>
        </p:spPr>
        <p:txBody>
          <a:bodyPr lIns="585216" tIns="585216" rIns="2286000" bIns="585216" anchor="ctr">
            <a:noAutofit/>
          </a:bodyPr>
          <a:lstStyle>
            <a:lvl1pPr>
              <a:spcBef>
                <a:spcPts val="1200"/>
              </a:spcBef>
              <a:defRPr lang="en-US" sz="3600" kern="1200" spc="0" baseline="0" dirty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5272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 descr="Image placeholder">
            <a:extLst>
              <a:ext uri="{FF2B5EF4-FFF2-40B4-BE49-F238E27FC236}">
                <a16:creationId xmlns:a16="http://schemas.microsoft.com/office/drawing/2014/main" id="{223FAC7E-E748-1FB0-6B5A-3FB1D579F676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16688" y="0"/>
            <a:ext cx="5675312" cy="6858000"/>
          </a:xfrm>
          <a:gradFill flip="none" rotWithShape="1">
            <a:gsLst>
              <a:gs pos="30000">
                <a:srgbClr val="000000">
                  <a:alpha val="70000"/>
                </a:srgbClr>
              </a:gs>
              <a:gs pos="70000">
                <a:srgbClr val="000000">
                  <a:alpha val="40000"/>
                </a:srgbClr>
              </a:gs>
              <a:gs pos="5000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  <a:gs pos="85000">
                <a:srgbClr val="000000">
                  <a:alpha val="20000"/>
                </a:srgbClr>
              </a:gs>
            </a:gsLst>
            <a:lin ang="10800000" scaled="1"/>
            <a:tileRect/>
          </a:gradFill>
        </p:spPr>
        <p:txBody>
          <a:bodyPr vert="horz" wrap="square" lIns="182880" tIns="585216" rIns="585216" bIns="585216" rtlCol="0" anchor="ctr">
            <a:noAutofit/>
          </a:bodyPr>
          <a:lstStyle>
            <a:lvl1pPr algn="r">
              <a:defRPr lang="en-US" spc="0">
                <a:solidFill>
                  <a:schemeClr val="tx1"/>
                </a:solidFill>
              </a:defRPr>
            </a:lvl1pPr>
          </a:lstStyle>
          <a:p>
            <a:pPr marL="0" marR="0" lvl="0" indent="0" fontAlgn="auto"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tabLst/>
            </a:pPr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5878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Column Content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2">
            <a:extLst>
              <a:ext uri="{FF2B5EF4-FFF2-40B4-BE49-F238E27FC236}">
                <a16:creationId xmlns:a16="http://schemas.microsoft.com/office/drawing/2014/main" id="{5842FFEF-62C5-7044-F20E-7CD96E629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8234926" y="1553498"/>
            <a:ext cx="3371858" cy="4437676"/>
          </a:xfrm>
          <a:prstGeom prst="roundRect">
            <a:avLst>
              <a:gd name="adj" fmla="val 3969"/>
            </a:avLst>
          </a:prstGeom>
          <a:noFill/>
          <a:ln w="19050" cap="rnd">
            <a:solidFill>
              <a:srgbClr val="657076"/>
            </a:solidFill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811674">
              <a:spcBef>
                <a:spcPts val="174"/>
              </a:spcBef>
            </a:pPr>
            <a:endParaRPr lang="en-US" sz="2400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 Semibold" panose="020B0702040204020203" pitchFamily="34" charset="0"/>
            </a:endParaRPr>
          </a:p>
        </p:txBody>
      </p:sp>
      <p:sp>
        <p:nvSpPr>
          <p:cNvPr id="12" name="Rounded Rectangle 12">
            <a:extLst>
              <a:ext uri="{FF2B5EF4-FFF2-40B4-BE49-F238E27FC236}">
                <a16:creationId xmlns:a16="http://schemas.microsoft.com/office/drawing/2014/main" id="{D7A7011D-7FA3-F02A-0A27-4C7DEF357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4410071" y="1553498"/>
            <a:ext cx="3371858" cy="4437676"/>
          </a:xfrm>
          <a:prstGeom prst="roundRect">
            <a:avLst>
              <a:gd name="adj" fmla="val 3969"/>
            </a:avLst>
          </a:prstGeom>
          <a:noFill/>
          <a:ln w="19050" cap="rnd">
            <a:solidFill>
              <a:srgbClr val="657076"/>
            </a:solidFill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811674">
              <a:spcBef>
                <a:spcPts val="174"/>
              </a:spcBef>
            </a:pPr>
            <a:endParaRPr lang="en-US" sz="2400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 Semibold" panose="020B0702040204020203" pitchFamily="34" charset="0"/>
            </a:endParaRPr>
          </a:p>
        </p:txBody>
      </p:sp>
      <p:sp>
        <p:nvSpPr>
          <p:cNvPr id="6" name="Rounded Rectangle 12">
            <a:extLst>
              <a:ext uri="{FF2B5EF4-FFF2-40B4-BE49-F238E27FC236}">
                <a16:creationId xmlns:a16="http://schemas.microsoft.com/office/drawing/2014/main" id="{46D48B77-B5A0-DDF0-5E7F-D25E74B96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585217" y="1553498"/>
            <a:ext cx="3371858" cy="4437676"/>
          </a:xfrm>
          <a:prstGeom prst="roundRect">
            <a:avLst>
              <a:gd name="adj" fmla="val 3969"/>
            </a:avLst>
          </a:prstGeom>
          <a:noFill/>
          <a:ln w="19050" cap="rnd">
            <a:solidFill>
              <a:srgbClr val="657076"/>
            </a:solidFill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811674">
              <a:spcBef>
                <a:spcPts val="174"/>
              </a:spcBef>
            </a:pPr>
            <a:endParaRPr lang="en-US" sz="2400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 Semibold" panose="020B07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" name="Content Placeholder 10">
            <a:extLst>
              <a:ext uri="{FF2B5EF4-FFF2-40B4-BE49-F238E27FC236}">
                <a16:creationId xmlns:a16="http://schemas.microsoft.com/office/drawing/2014/main" id="{5410BD2B-F5E0-DB10-9E40-802B5A560C50}"/>
              </a:ext>
            </a:extLst>
          </p:cNvPr>
          <p:cNvSpPr>
            <a:spLocks noGrp="1"/>
          </p:cNvSpPr>
          <p:nvPr userDrawn="1">
            <p:ph sz="quarter" idx="18" hasCustomPrompt="1"/>
          </p:nvPr>
        </p:nvSpPr>
        <p:spPr>
          <a:xfrm>
            <a:off x="770720" y="1723563"/>
            <a:ext cx="659753" cy="659753"/>
          </a:xfrm>
          <a:prstGeom prst="rect">
            <a:avLst/>
          </a:prstGeom>
          <a:noFill/>
        </p:spPr>
        <p:txBody>
          <a:bodyPr lIns="0" rIns="0" anchor="t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kumimoji="0" lang="en-US" sz="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Icon</a:t>
            </a:r>
          </a:p>
        </p:txBody>
      </p:sp>
      <p:sp>
        <p:nvSpPr>
          <p:cNvPr id="112" name="Text Placeholder 57">
            <a:extLst>
              <a:ext uri="{FF2B5EF4-FFF2-40B4-BE49-F238E27FC236}">
                <a16:creationId xmlns:a16="http://schemas.microsoft.com/office/drawing/2014/main" id="{6EBCEC40-0155-B16A-FEEE-2415DF1DFA6E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585217" y="2635770"/>
            <a:ext cx="3357219" cy="306387"/>
          </a:xfrm>
          <a:prstGeom prst="rect">
            <a:avLst/>
          </a:prstGeom>
        </p:spPr>
        <p:txBody>
          <a:bodyPr lIns="182880" rIns="182880" anchor="ctr"/>
          <a:lstStyle>
            <a:lvl1pPr marL="0" indent="0"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heading here</a:t>
            </a:r>
          </a:p>
        </p:txBody>
      </p:sp>
      <p:sp>
        <p:nvSpPr>
          <p:cNvPr id="119" name="Text Placeholder 8">
            <a:extLst>
              <a:ext uri="{FF2B5EF4-FFF2-40B4-BE49-F238E27FC236}">
                <a16:creationId xmlns:a16="http://schemas.microsoft.com/office/drawing/2014/main" id="{DE09FF1C-B908-D1F6-0DDD-A0512D82ED5A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585217" y="3267075"/>
            <a:ext cx="3368811" cy="254317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61988" indent="0">
              <a:buNone/>
              <a:defRPr sz="1050">
                <a:solidFill>
                  <a:schemeClr val="tx1"/>
                </a:solidFill>
              </a:defRPr>
            </a:lvl4pPr>
            <a:lvl5pPr marL="855663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8" name="Content Placeholder 10">
            <a:extLst>
              <a:ext uri="{FF2B5EF4-FFF2-40B4-BE49-F238E27FC236}">
                <a16:creationId xmlns:a16="http://schemas.microsoft.com/office/drawing/2014/main" id="{E81EC152-DDA0-028D-CBF1-43B40A5EB1A2}"/>
              </a:ext>
            </a:extLst>
          </p:cNvPr>
          <p:cNvSpPr>
            <a:spLocks noGrp="1"/>
          </p:cNvSpPr>
          <p:nvPr userDrawn="1">
            <p:ph sz="quarter" idx="24" hasCustomPrompt="1"/>
          </p:nvPr>
        </p:nvSpPr>
        <p:spPr>
          <a:xfrm>
            <a:off x="4580049" y="1723563"/>
            <a:ext cx="659753" cy="659753"/>
          </a:xfrm>
          <a:prstGeom prst="rect">
            <a:avLst/>
          </a:prstGeom>
          <a:noFill/>
        </p:spPr>
        <p:txBody>
          <a:bodyPr lIns="0" rIns="0" anchor="t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kumimoji="0" lang="en-US" sz="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Icon</a:t>
            </a:r>
          </a:p>
        </p:txBody>
      </p:sp>
      <p:sp>
        <p:nvSpPr>
          <p:cNvPr id="133" name="Text Placeholder 57">
            <a:extLst>
              <a:ext uri="{FF2B5EF4-FFF2-40B4-BE49-F238E27FC236}">
                <a16:creationId xmlns:a16="http://schemas.microsoft.com/office/drawing/2014/main" id="{BA9D2F74-69F6-A133-CB18-53788C568D46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4410071" y="2635770"/>
            <a:ext cx="3357219" cy="306387"/>
          </a:xfrm>
          <a:prstGeom prst="rect">
            <a:avLst/>
          </a:prstGeom>
        </p:spPr>
        <p:txBody>
          <a:bodyPr lIns="182880" rIns="182880" anchor="ctr"/>
          <a:lstStyle>
            <a:lvl1pPr marL="0" indent="0"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heading here</a:t>
            </a:r>
          </a:p>
        </p:txBody>
      </p:sp>
      <p:sp>
        <p:nvSpPr>
          <p:cNvPr id="137" name="Text Placeholder 8">
            <a:extLst>
              <a:ext uri="{FF2B5EF4-FFF2-40B4-BE49-F238E27FC236}">
                <a16:creationId xmlns:a16="http://schemas.microsoft.com/office/drawing/2014/main" id="{37A432BD-331B-EBA5-EFF0-45F63AF3C87B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4410071" y="3267075"/>
            <a:ext cx="3371857" cy="254317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61988" indent="0">
              <a:buNone/>
              <a:defRPr sz="1050">
                <a:solidFill>
                  <a:schemeClr val="tx1"/>
                </a:solidFill>
              </a:defRPr>
            </a:lvl4pPr>
            <a:lvl5pPr marL="855663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3" name="Content Placeholder 10">
            <a:extLst>
              <a:ext uri="{FF2B5EF4-FFF2-40B4-BE49-F238E27FC236}">
                <a16:creationId xmlns:a16="http://schemas.microsoft.com/office/drawing/2014/main" id="{092E086C-3D5C-B14B-09C9-B825E36A958E}"/>
              </a:ext>
            </a:extLst>
          </p:cNvPr>
          <p:cNvSpPr>
            <a:spLocks noGrp="1"/>
          </p:cNvSpPr>
          <p:nvPr userDrawn="1">
            <p:ph sz="quarter" idx="26" hasCustomPrompt="1"/>
          </p:nvPr>
        </p:nvSpPr>
        <p:spPr>
          <a:xfrm>
            <a:off x="8405318" y="1723563"/>
            <a:ext cx="659753" cy="659753"/>
          </a:xfrm>
          <a:prstGeom prst="rect">
            <a:avLst/>
          </a:prstGeom>
          <a:noFill/>
        </p:spPr>
        <p:txBody>
          <a:bodyPr lIns="0" rIns="0" anchor="t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kumimoji="0" lang="en-US" sz="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Icon</a:t>
            </a:r>
          </a:p>
        </p:txBody>
      </p:sp>
      <p:sp>
        <p:nvSpPr>
          <p:cNvPr id="145" name="Text Placeholder 57">
            <a:extLst>
              <a:ext uri="{FF2B5EF4-FFF2-40B4-BE49-F238E27FC236}">
                <a16:creationId xmlns:a16="http://schemas.microsoft.com/office/drawing/2014/main" id="{C70BF8AF-7692-5CBD-EF9C-E43B2E523E11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8234926" y="2635770"/>
            <a:ext cx="3357219" cy="306387"/>
          </a:xfrm>
          <a:prstGeom prst="rect">
            <a:avLst/>
          </a:prstGeom>
        </p:spPr>
        <p:txBody>
          <a:bodyPr lIns="182880" rIns="182880" anchor="ctr"/>
          <a:lstStyle>
            <a:lvl1pPr marL="0" indent="0"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heading here</a:t>
            </a:r>
          </a:p>
        </p:txBody>
      </p:sp>
      <p:sp>
        <p:nvSpPr>
          <p:cNvPr id="146" name="Text Placeholder 8">
            <a:extLst>
              <a:ext uri="{FF2B5EF4-FFF2-40B4-BE49-F238E27FC236}">
                <a16:creationId xmlns:a16="http://schemas.microsoft.com/office/drawing/2014/main" id="{09C7AA90-B224-2507-1A31-AC9823836702}"/>
              </a:ext>
            </a:extLst>
          </p:cNvPr>
          <p:cNvSpPr>
            <a:spLocks noGrp="1"/>
          </p:cNvSpPr>
          <p:nvPr userDrawn="1">
            <p:ph type="body" sz="quarter" idx="30"/>
          </p:nvPr>
        </p:nvSpPr>
        <p:spPr>
          <a:xfrm>
            <a:off x="8234926" y="3267075"/>
            <a:ext cx="3368811" cy="254317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61988" indent="0">
              <a:buNone/>
              <a:defRPr sz="1050">
                <a:solidFill>
                  <a:schemeClr val="tx1"/>
                </a:solidFill>
              </a:defRPr>
            </a:lvl4pPr>
            <a:lvl5pPr marL="855663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05944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Column Content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12">
            <a:extLst>
              <a:ext uri="{FF2B5EF4-FFF2-40B4-BE49-F238E27FC236}">
                <a16:creationId xmlns:a16="http://schemas.microsoft.com/office/drawing/2014/main" id="{BD23192C-A515-0DD9-57A6-B46B6B173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3396520" y="1553498"/>
            <a:ext cx="2598474" cy="4437676"/>
          </a:xfrm>
          <a:prstGeom prst="roundRect">
            <a:avLst>
              <a:gd name="adj" fmla="val 6034"/>
            </a:avLst>
          </a:prstGeom>
          <a:noFill/>
          <a:ln w="19050" cap="rnd">
            <a:solidFill>
              <a:srgbClr val="657076"/>
            </a:solidFill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811674">
              <a:spcBef>
                <a:spcPts val="174"/>
              </a:spcBef>
            </a:pPr>
            <a:endParaRPr lang="en-US" sz="2400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 Semibold" panose="020B0702040204020203" pitchFamily="34" charset="0"/>
            </a:endParaRPr>
          </a:p>
        </p:txBody>
      </p:sp>
      <p:sp>
        <p:nvSpPr>
          <p:cNvPr id="10" name="Rounded Rectangle 12">
            <a:extLst>
              <a:ext uri="{FF2B5EF4-FFF2-40B4-BE49-F238E27FC236}">
                <a16:creationId xmlns:a16="http://schemas.microsoft.com/office/drawing/2014/main" id="{A4850460-ED92-7758-0E23-8CB094B40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6204777" y="1553498"/>
            <a:ext cx="2598474" cy="4437676"/>
          </a:xfrm>
          <a:prstGeom prst="roundRect">
            <a:avLst>
              <a:gd name="adj" fmla="val 6034"/>
            </a:avLst>
          </a:prstGeom>
          <a:noFill/>
          <a:ln w="19050" cap="rnd">
            <a:solidFill>
              <a:srgbClr val="657076"/>
            </a:solidFill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811674">
              <a:spcBef>
                <a:spcPts val="174"/>
              </a:spcBef>
            </a:pPr>
            <a:endParaRPr lang="en-US" sz="2400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 Semibold" panose="020B0702040204020203" pitchFamily="34" charset="0"/>
            </a:endParaRPr>
          </a:p>
        </p:txBody>
      </p:sp>
      <p:sp>
        <p:nvSpPr>
          <p:cNvPr id="12" name="Rounded Rectangle 12">
            <a:extLst>
              <a:ext uri="{FF2B5EF4-FFF2-40B4-BE49-F238E27FC236}">
                <a16:creationId xmlns:a16="http://schemas.microsoft.com/office/drawing/2014/main" id="{D34392B0-7F58-BBD0-B5DC-11661F98D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9013035" y="1553498"/>
            <a:ext cx="2598474" cy="4437676"/>
          </a:xfrm>
          <a:prstGeom prst="roundRect">
            <a:avLst>
              <a:gd name="adj" fmla="val 6034"/>
            </a:avLst>
          </a:prstGeom>
          <a:noFill/>
          <a:ln w="19050" cap="rnd">
            <a:solidFill>
              <a:srgbClr val="657076"/>
            </a:solidFill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811674">
              <a:spcBef>
                <a:spcPts val="174"/>
              </a:spcBef>
            </a:pPr>
            <a:endParaRPr lang="en-US" sz="2400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 Semibold" panose="020B0702040204020203" pitchFamily="34" charset="0"/>
            </a:endParaRPr>
          </a:p>
        </p:txBody>
      </p:sp>
      <p:sp>
        <p:nvSpPr>
          <p:cNvPr id="15" name="Rounded Rectangle 12">
            <a:extLst>
              <a:ext uri="{FF2B5EF4-FFF2-40B4-BE49-F238E27FC236}">
                <a16:creationId xmlns:a16="http://schemas.microsoft.com/office/drawing/2014/main" id="{ADF453BD-5182-DDC2-3B25-7D3651BDB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588263" y="1553498"/>
            <a:ext cx="2598474" cy="4437676"/>
          </a:xfrm>
          <a:prstGeom prst="roundRect">
            <a:avLst>
              <a:gd name="adj" fmla="val 6034"/>
            </a:avLst>
          </a:prstGeom>
          <a:noFill/>
          <a:ln w="19050" cap="rnd">
            <a:solidFill>
              <a:srgbClr val="657076"/>
            </a:solidFill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811674">
              <a:spcBef>
                <a:spcPts val="174"/>
              </a:spcBef>
            </a:pPr>
            <a:endParaRPr lang="en-US" sz="2400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 Semibold" panose="020B07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0" name="Content Placeholder 10">
            <a:extLst>
              <a:ext uri="{FF2B5EF4-FFF2-40B4-BE49-F238E27FC236}">
                <a16:creationId xmlns:a16="http://schemas.microsoft.com/office/drawing/2014/main" id="{22E61415-56A5-6A69-38A0-E1288374D70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781862" y="1738546"/>
            <a:ext cx="659753" cy="659753"/>
          </a:xfrm>
          <a:prstGeom prst="rect">
            <a:avLst/>
          </a:prstGeom>
          <a:noFill/>
        </p:spPr>
        <p:txBody>
          <a:bodyPr lIns="0" rIns="0" anchor="t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kumimoji="0" lang="en-US" sz="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Icon</a:t>
            </a:r>
          </a:p>
        </p:txBody>
      </p:sp>
      <p:sp>
        <p:nvSpPr>
          <p:cNvPr id="131" name="Text Placeholder 57">
            <a:extLst>
              <a:ext uri="{FF2B5EF4-FFF2-40B4-BE49-F238E27FC236}">
                <a16:creationId xmlns:a16="http://schemas.microsoft.com/office/drawing/2014/main" id="{ED026B52-2D8E-3688-C955-1B87EBF8E3D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63875" y="2635770"/>
            <a:ext cx="2445080" cy="306387"/>
          </a:xfrm>
          <a:prstGeom prst="rect">
            <a:avLst/>
          </a:prstGeom>
        </p:spPr>
        <p:txBody>
          <a:bodyPr lIns="182880" rIns="182880" anchor="ctr"/>
          <a:lstStyle>
            <a:lvl1pPr marL="0" indent="0"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heading here</a:t>
            </a:r>
          </a:p>
        </p:txBody>
      </p:sp>
      <p:sp>
        <p:nvSpPr>
          <p:cNvPr id="141" name="Text Placeholder 8">
            <a:extLst>
              <a:ext uri="{FF2B5EF4-FFF2-40B4-BE49-F238E27FC236}">
                <a16:creationId xmlns:a16="http://schemas.microsoft.com/office/drawing/2014/main" id="{58389DC0-324A-45DF-E81B-BE1FC8906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4197" y="3267075"/>
            <a:ext cx="2445080" cy="254317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61988" indent="0">
              <a:buNone/>
              <a:defRPr sz="1050">
                <a:solidFill>
                  <a:schemeClr val="tx1"/>
                </a:solidFill>
              </a:defRPr>
            </a:lvl4pPr>
            <a:lvl5pPr marL="855663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0" name="Content Placeholder 10">
            <a:extLst>
              <a:ext uri="{FF2B5EF4-FFF2-40B4-BE49-F238E27FC236}">
                <a16:creationId xmlns:a16="http://schemas.microsoft.com/office/drawing/2014/main" id="{CF08C09F-D2F8-CB51-2C4C-E4866F35171F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3591204" y="1738546"/>
            <a:ext cx="659753" cy="659753"/>
          </a:xfrm>
          <a:prstGeom prst="rect">
            <a:avLst/>
          </a:prstGeom>
          <a:noFill/>
        </p:spPr>
        <p:txBody>
          <a:bodyPr lIns="0" rIns="0" anchor="t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kumimoji="0" lang="en-US" sz="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Icon</a:t>
            </a:r>
          </a:p>
        </p:txBody>
      </p:sp>
      <p:sp>
        <p:nvSpPr>
          <p:cNvPr id="158" name="Text Placeholder 57">
            <a:extLst>
              <a:ext uri="{FF2B5EF4-FFF2-40B4-BE49-F238E27FC236}">
                <a16:creationId xmlns:a16="http://schemas.microsoft.com/office/drawing/2014/main" id="{F6FB328D-71C6-19EE-0CDB-D2274777F60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73217" y="2635770"/>
            <a:ext cx="2445080" cy="306387"/>
          </a:xfrm>
          <a:prstGeom prst="rect">
            <a:avLst/>
          </a:prstGeom>
        </p:spPr>
        <p:txBody>
          <a:bodyPr lIns="182880" rIns="182880" anchor="ctr"/>
          <a:lstStyle>
            <a:lvl1pPr marL="0" indent="0"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heading here</a:t>
            </a:r>
          </a:p>
        </p:txBody>
      </p:sp>
      <p:sp>
        <p:nvSpPr>
          <p:cNvPr id="165" name="Text Placeholder 8">
            <a:extLst>
              <a:ext uri="{FF2B5EF4-FFF2-40B4-BE49-F238E27FC236}">
                <a16:creationId xmlns:a16="http://schemas.microsoft.com/office/drawing/2014/main" id="{8AD82BAA-5A9B-8AB8-32E8-8F616CBF4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473217" y="3267075"/>
            <a:ext cx="2445080" cy="254317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61988" indent="0">
              <a:buNone/>
              <a:defRPr sz="1050">
                <a:solidFill>
                  <a:schemeClr val="tx1"/>
                </a:solidFill>
              </a:defRPr>
            </a:lvl4pPr>
            <a:lvl5pPr marL="855663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1" name="Content Placeholder 10">
            <a:extLst>
              <a:ext uri="{FF2B5EF4-FFF2-40B4-BE49-F238E27FC236}">
                <a16:creationId xmlns:a16="http://schemas.microsoft.com/office/drawing/2014/main" id="{1E9E455C-B5A4-BB4E-F6B2-105997E6948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399461" y="1738546"/>
            <a:ext cx="659753" cy="659753"/>
          </a:xfrm>
          <a:prstGeom prst="rect">
            <a:avLst/>
          </a:prstGeom>
          <a:noFill/>
        </p:spPr>
        <p:txBody>
          <a:bodyPr lIns="0" rIns="0" anchor="t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kumimoji="0" lang="en-US" sz="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Icon</a:t>
            </a:r>
          </a:p>
        </p:txBody>
      </p:sp>
      <p:sp>
        <p:nvSpPr>
          <p:cNvPr id="176" name="Text Placeholder 57">
            <a:extLst>
              <a:ext uri="{FF2B5EF4-FFF2-40B4-BE49-F238E27FC236}">
                <a16:creationId xmlns:a16="http://schemas.microsoft.com/office/drawing/2014/main" id="{67DB78FB-FC09-FB28-578A-FD483750FF8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1474" y="2635770"/>
            <a:ext cx="2445080" cy="306387"/>
          </a:xfrm>
          <a:prstGeom prst="rect">
            <a:avLst/>
          </a:prstGeom>
        </p:spPr>
        <p:txBody>
          <a:bodyPr lIns="182880" rIns="182880" anchor="ctr"/>
          <a:lstStyle>
            <a:lvl1pPr marL="0" indent="0"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heading here</a:t>
            </a:r>
          </a:p>
        </p:txBody>
      </p:sp>
      <p:sp>
        <p:nvSpPr>
          <p:cNvPr id="180" name="Text Placeholder 8">
            <a:extLst>
              <a:ext uri="{FF2B5EF4-FFF2-40B4-BE49-F238E27FC236}">
                <a16:creationId xmlns:a16="http://schemas.microsoft.com/office/drawing/2014/main" id="{4FCB7EB4-C216-3406-8582-83296A048D6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81474" y="3267075"/>
            <a:ext cx="2445080" cy="254317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61988" indent="0">
              <a:buNone/>
              <a:defRPr sz="1050">
                <a:solidFill>
                  <a:schemeClr val="tx1"/>
                </a:solidFill>
              </a:defRPr>
            </a:lvl4pPr>
            <a:lvl5pPr marL="855663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3" name="Content Placeholder 10">
            <a:extLst>
              <a:ext uri="{FF2B5EF4-FFF2-40B4-BE49-F238E27FC236}">
                <a16:creationId xmlns:a16="http://schemas.microsoft.com/office/drawing/2014/main" id="{54291D80-DD0B-A64B-CFE4-4325282F4967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9207719" y="1738546"/>
            <a:ext cx="659753" cy="659753"/>
          </a:xfrm>
          <a:prstGeom prst="rect">
            <a:avLst/>
          </a:prstGeom>
          <a:noFill/>
        </p:spPr>
        <p:txBody>
          <a:bodyPr lIns="0" rIns="0" anchor="t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kumimoji="0" lang="en-US" sz="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defRPr>
            </a:lvl1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Icon</a:t>
            </a:r>
          </a:p>
        </p:txBody>
      </p:sp>
      <p:sp>
        <p:nvSpPr>
          <p:cNvPr id="188" name="Text Placeholder 57">
            <a:extLst>
              <a:ext uri="{FF2B5EF4-FFF2-40B4-BE49-F238E27FC236}">
                <a16:creationId xmlns:a16="http://schemas.microsoft.com/office/drawing/2014/main" id="{74EF00B9-3D58-FBED-8811-3D8BC90B8D7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89732" y="2635770"/>
            <a:ext cx="2445080" cy="306387"/>
          </a:xfrm>
          <a:prstGeom prst="rect">
            <a:avLst/>
          </a:prstGeom>
        </p:spPr>
        <p:txBody>
          <a:bodyPr lIns="182880" rIns="182880" anchor="ctr"/>
          <a:lstStyle>
            <a:lvl1pPr marL="0" indent="0"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heading here</a:t>
            </a:r>
          </a:p>
        </p:txBody>
      </p:sp>
      <p:sp>
        <p:nvSpPr>
          <p:cNvPr id="189" name="Text Placeholder 8">
            <a:extLst>
              <a:ext uri="{FF2B5EF4-FFF2-40B4-BE49-F238E27FC236}">
                <a16:creationId xmlns:a16="http://schemas.microsoft.com/office/drawing/2014/main" id="{5AEA2078-1981-9043-308A-ACD70400B2F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089732" y="3267075"/>
            <a:ext cx="2445080" cy="254317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61988" indent="0">
              <a:buNone/>
              <a:defRPr sz="1050">
                <a:solidFill>
                  <a:schemeClr val="tx1"/>
                </a:solidFill>
              </a:defRPr>
            </a:lvl4pPr>
            <a:lvl5pPr marL="855663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8619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71587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71">
            <a:extLst>
              <a:ext uri="{FF2B5EF4-FFF2-40B4-BE49-F238E27FC236}">
                <a16:creationId xmlns:a16="http://schemas.microsoft.com/office/drawing/2014/main" id="{816BC325-7134-0098-B03D-C061644419DC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F298AC8-3093-0098-2883-92E003AFDAC5}"/>
              </a:ext>
            </a:extLst>
          </p:cNvPr>
          <p:cNvGrpSpPr/>
          <p:nvPr userDrawn="1"/>
        </p:nvGrpSpPr>
        <p:grpSpPr>
          <a:xfrm>
            <a:off x="584200" y="1504205"/>
            <a:ext cx="656323" cy="451026"/>
            <a:chOff x="584200" y="1504205"/>
            <a:chExt cx="656323" cy="451026"/>
          </a:xfrm>
          <a:gradFill>
            <a:gsLst>
              <a:gs pos="0">
                <a:schemeClr val="accent3">
                  <a:lumMod val="75000"/>
                </a:schemeClr>
              </a:gs>
              <a:gs pos="57000">
                <a:srgbClr val="C03BC4"/>
              </a:gs>
              <a:gs pos="100000">
                <a:srgbClr val="FF5C39"/>
              </a:gs>
              <a:gs pos="81000">
                <a:schemeClr val="accent5"/>
              </a:gs>
              <a:gs pos="22000">
                <a:srgbClr val="0078D4"/>
              </a:gs>
            </a:gsLst>
            <a:path path="circle">
              <a:fillToRect r="100000" b="100000"/>
            </a:path>
          </a:gra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D010913-3CFA-EF85-EAFE-2FCC477D8E32}"/>
                </a:ext>
              </a:extLst>
            </p:cNvPr>
            <p:cNvSpPr/>
            <p:nvPr/>
          </p:nvSpPr>
          <p:spPr>
            <a:xfrm flipH="1">
              <a:off x="941524" y="1504205"/>
              <a:ext cx="298999" cy="451026"/>
            </a:xfrm>
            <a:custGeom>
              <a:avLst/>
              <a:gdLst>
                <a:gd name="connsiteX0" fmla="*/ 119332 w 298999"/>
                <a:gd name="connsiteY0" fmla="*/ 294616 h 451026"/>
                <a:gd name="connsiteX1" fmla="*/ 53487 w 298999"/>
                <a:gd name="connsiteY1" fmla="*/ 398606 h 451026"/>
                <a:gd name="connsiteX2" fmla="*/ 50503 w 298999"/>
                <a:gd name="connsiteY2" fmla="*/ 436536 h 451026"/>
                <a:gd name="connsiteX3" fmla="*/ 76927 w 298999"/>
                <a:gd name="connsiteY3" fmla="*/ 451027 h 451026"/>
                <a:gd name="connsiteX4" fmla="*/ 85878 w 298999"/>
                <a:gd name="connsiteY4" fmla="*/ 449748 h 451026"/>
                <a:gd name="connsiteX5" fmla="*/ 298971 w 298999"/>
                <a:gd name="connsiteY5" fmla="*/ 158022 h 451026"/>
                <a:gd name="connsiteX6" fmla="*/ 165148 w 298999"/>
                <a:gd name="connsiteY6" fmla="*/ 759 h 451026"/>
                <a:gd name="connsiteX7" fmla="*/ 49225 w 298999"/>
                <a:gd name="connsiteY7" fmla="*/ 38475 h 451026"/>
                <a:gd name="connsiteX8" fmla="*/ 0 w 298999"/>
                <a:gd name="connsiteY8" fmla="*/ 149498 h 451026"/>
                <a:gd name="connsiteX9" fmla="*/ 119332 w 298999"/>
                <a:gd name="connsiteY9" fmla="*/ 294616 h 45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8999" h="451026">
                  <a:moveTo>
                    <a:pt x="119332" y="294616"/>
                  </a:moveTo>
                  <a:cubicBezTo>
                    <a:pt x="105269" y="329989"/>
                    <a:pt x="83107" y="364937"/>
                    <a:pt x="53487" y="398606"/>
                  </a:cubicBezTo>
                  <a:cubicBezTo>
                    <a:pt x="44111" y="409260"/>
                    <a:pt x="42832" y="424603"/>
                    <a:pt x="50503" y="436536"/>
                  </a:cubicBezTo>
                  <a:cubicBezTo>
                    <a:pt x="56471" y="445913"/>
                    <a:pt x="66272" y="451027"/>
                    <a:pt x="76927" y="451027"/>
                  </a:cubicBezTo>
                  <a:cubicBezTo>
                    <a:pt x="79910" y="451027"/>
                    <a:pt x="82894" y="450814"/>
                    <a:pt x="85878" y="449748"/>
                  </a:cubicBezTo>
                  <a:cubicBezTo>
                    <a:pt x="148526" y="431422"/>
                    <a:pt x="294923" y="366428"/>
                    <a:pt x="298971" y="158022"/>
                  </a:cubicBezTo>
                  <a:cubicBezTo>
                    <a:pt x="300463" y="77685"/>
                    <a:pt x="241649" y="8643"/>
                    <a:pt x="165148" y="759"/>
                  </a:cubicBezTo>
                  <a:cubicBezTo>
                    <a:pt x="122743" y="-3504"/>
                    <a:pt x="80550" y="10347"/>
                    <a:pt x="49225" y="38475"/>
                  </a:cubicBezTo>
                  <a:cubicBezTo>
                    <a:pt x="17901" y="66817"/>
                    <a:pt x="0" y="107306"/>
                    <a:pt x="0" y="149498"/>
                  </a:cubicBezTo>
                  <a:cubicBezTo>
                    <a:pt x="0" y="219819"/>
                    <a:pt x="49865" y="281404"/>
                    <a:pt x="119332" y="294616"/>
                  </a:cubicBezTo>
                  <a:close/>
                </a:path>
              </a:pathLst>
            </a:custGeom>
            <a:grpFill/>
            <a:ln w="15875">
              <a:noFill/>
              <a:headEnd type="none" w="med" len="med"/>
              <a:tailEnd type="none" w="med" len="med"/>
            </a:ln>
            <a:effectLst>
              <a:outerShdw blurRad="635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201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540123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atin typeface="Segoe UI Semibold" panose="020B0702040204020203" pitchFamily="34" charset="0"/>
                <a:cs typeface="Segoe UI" pitchFamily="34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F7C13D3-9965-87CA-ACEE-0385B1FF15DA}"/>
                </a:ext>
              </a:extLst>
            </p:cNvPr>
            <p:cNvSpPr/>
            <p:nvPr/>
          </p:nvSpPr>
          <p:spPr>
            <a:xfrm flipH="1">
              <a:off x="584200" y="1504205"/>
              <a:ext cx="298971" cy="451026"/>
            </a:xfrm>
            <a:custGeom>
              <a:avLst/>
              <a:gdLst>
                <a:gd name="connsiteX0" fmla="*/ 164935 w 298971"/>
                <a:gd name="connsiteY0" fmla="*/ 759 h 451026"/>
                <a:gd name="connsiteX1" fmla="*/ 49225 w 298971"/>
                <a:gd name="connsiteY1" fmla="*/ 38475 h 451026"/>
                <a:gd name="connsiteX2" fmla="*/ 0 w 298971"/>
                <a:gd name="connsiteY2" fmla="*/ 149498 h 451026"/>
                <a:gd name="connsiteX3" fmla="*/ 119333 w 298971"/>
                <a:gd name="connsiteY3" fmla="*/ 294616 h 451026"/>
                <a:gd name="connsiteX4" fmla="*/ 53487 w 298971"/>
                <a:gd name="connsiteY4" fmla="*/ 398606 h 451026"/>
                <a:gd name="connsiteX5" fmla="*/ 50503 w 298971"/>
                <a:gd name="connsiteY5" fmla="*/ 436536 h 451026"/>
                <a:gd name="connsiteX6" fmla="*/ 76927 w 298971"/>
                <a:gd name="connsiteY6" fmla="*/ 451027 h 451026"/>
                <a:gd name="connsiteX7" fmla="*/ 85877 w 298971"/>
                <a:gd name="connsiteY7" fmla="*/ 449748 h 451026"/>
                <a:gd name="connsiteX8" fmla="*/ 298971 w 298971"/>
                <a:gd name="connsiteY8" fmla="*/ 158022 h 451026"/>
                <a:gd name="connsiteX9" fmla="*/ 298971 w 298971"/>
                <a:gd name="connsiteY9" fmla="*/ 155039 h 451026"/>
                <a:gd name="connsiteX10" fmla="*/ 164935 w 298971"/>
                <a:gd name="connsiteY10" fmla="*/ 759 h 45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971" h="451026">
                  <a:moveTo>
                    <a:pt x="164935" y="759"/>
                  </a:moveTo>
                  <a:cubicBezTo>
                    <a:pt x="122742" y="-3504"/>
                    <a:pt x="80550" y="10347"/>
                    <a:pt x="49225" y="38475"/>
                  </a:cubicBezTo>
                  <a:cubicBezTo>
                    <a:pt x="17900" y="66817"/>
                    <a:pt x="0" y="107306"/>
                    <a:pt x="0" y="149498"/>
                  </a:cubicBezTo>
                  <a:cubicBezTo>
                    <a:pt x="0" y="219819"/>
                    <a:pt x="49864" y="281404"/>
                    <a:pt x="119333" y="294616"/>
                  </a:cubicBezTo>
                  <a:cubicBezTo>
                    <a:pt x="105269" y="329989"/>
                    <a:pt x="83107" y="364937"/>
                    <a:pt x="53487" y="398606"/>
                  </a:cubicBezTo>
                  <a:cubicBezTo>
                    <a:pt x="44111" y="409260"/>
                    <a:pt x="42832" y="424603"/>
                    <a:pt x="50503" y="436536"/>
                  </a:cubicBezTo>
                  <a:cubicBezTo>
                    <a:pt x="56470" y="445913"/>
                    <a:pt x="66272" y="451027"/>
                    <a:pt x="76927" y="451027"/>
                  </a:cubicBezTo>
                  <a:cubicBezTo>
                    <a:pt x="79910" y="451027"/>
                    <a:pt x="82894" y="450814"/>
                    <a:pt x="85877" y="449748"/>
                  </a:cubicBezTo>
                  <a:cubicBezTo>
                    <a:pt x="148527" y="431422"/>
                    <a:pt x="294923" y="366428"/>
                    <a:pt x="298971" y="158022"/>
                  </a:cubicBezTo>
                  <a:lnTo>
                    <a:pt x="298971" y="155039"/>
                  </a:lnTo>
                  <a:cubicBezTo>
                    <a:pt x="298971" y="75980"/>
                    <a:pt x="240797" y="8643"/>
                    <a:pt x="164935" y="759"/>
                  </a:cubicBezTo>
                  <a:close/>
                </a:path>
              </a:pathLst>
            </a:custGeom>
            <a:grpFill/>
            <a:ln w="15875">
              <a:noFill/>
              <a:headEnd type="none" w="med" len="med"/>
              <a:tailEnd type="none" w="med" len="med"/>
            </a:ln>
            <a:effectLst>
              <a:outerShdw blurRad="635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201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540123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atin typeface="Segoe UI Semibold" panose="020B0702040204020203" pitchFamily="34" charset="0"/>
                <a:cs typeface="Segoe UI" pitchFamily="34" charset="0"/>
              </a:endParaRPr>
            </a:p>
          </p:txBody>
        </p:sp>
      </p:grpSp>
      <p:sp>
        <p:nvSpPr>
          <p:cNvPr id="82" name="Text Placeholder 75">
            <a:extLst>
              <a:ext uri="{FF2B5EF4-FFF2-40B4-BE49-F238E27FC236}">
                <a16:creationId xmlns:a16="http://schemas.microsoft.com/office/drawing/2014/main" id="{21883C09-59B2-7D46-9A8F-ECA74AD0E236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06425" y="2130649"/>
            <a:ext cx="6286500" cy="20953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>
              <a:spcBef>
                <a:spcPct val="20000"/>
              </a:spcBef>
              <a:buSzPct val="90000"/>
              <a:buFont typeface="Wingdings" panose="05000000000000000000" pitchFamily="2" charset="2"/>
              <a:buNone/>
            </a:pPr>
            <a:r>
              <a:rPr lang="en-US"/>
              <a:t>Insert quote here</a:t>
            </a:r>
          </a:p>
        </p:txBody>
      </p:sp>
      <p:sp>
        <p:nvSpPr>
          <p:cNvPr id="83" name="Text Placeholder 40">
            <a:extLst>
              <a:ext uri="{FF2B5EF4-FFF2-40B4-BE49-F238E27FC236}">
                <a16:creationId xmlns:a16="http://schemas.microsoft.com/office/drawing/2014/main" id="{47C2AF4C-0BDE-AF49-1444-92381645A20A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84200" y="4477092"/>
            <a:ext cx="6308725" cy="581025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FontTx/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– Author Name</a:t>
            </a:r>
          </a:p>
        </p:txBody>
      </p:sp>
      <p:sp>
        <p:nvSpPr>
          <p:cNvPr id="85" name="Text Placeholder 40">
            <a:extLst>
              <a:ext uri="{FF2B5EF4-FFF2-40B4-BE49-F238E27FC236}">
                <a16:creationId xmlns:a16="http://schemas.microsoft.com/office/drawing/2014/main" id="{149667E4-2249-51CB-D2EE-572C2F3D460A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84200" y="5117530"/>
            <a:ext cx="6308725" cy="58102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Company Name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36009A-FA3E-32EE-4C15-58D306BE00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8042"/>
          <a:stretch/>
        </p:blipFill>
        <p:spPr>
          <a:xfrm>
            <a:off x="9117424" y="507603"/>
            <a:ext cx="3068379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4664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 with Logo/Imag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aphic 34" descr="Open quotation mark">
            <a:extLst>
              <a:ext uri="{FF2B5EF4-FFF2-40B4-BE49-F238E27FC236}">
                <a16:creationId xmlns:a16="http://schemas.microsoft.com/office/drawing/2014/main" id="{02FEF4EC-2F3B-4398-6C75-8813D649E4F9}"/>
              </a:ext>
            </a:extLst>
          </p:cNvPr>
          <p:cNvGrpSpPr/>
          <p:nvPr userDrawn="1"/>
        </p:nvGrpSpPr>
        <p:grpSpPr>
          <a:xfrm flipH="1">
            <a:off x="584200" y="1085105"/>
            <a:ext cx="656323" cy="451026"/>
            <a:chOff x="592532" y="1649150"/>
            <a:chExt cx="656323" cy="451026"/>
          </a:xfrm>
          <a:gradFill flip="none" rotWithShape="1">
            <a:gsLst>
              <a:gs pos="0">
                <a:schemeClr val="accent3">
                  <a:lumMod val="75000"/>
                </a:schemeClr>
              </a:gs>
              <a:gs pos="57000">
                <a:srgbClr val="C03BC4"/>
              </a:gs>
              <a:gs pos="100000">
                <a:srgbClr val="FF5C39"/>
              </a:gs>
              <a:gs pos="81000">
                <a:schemeClr val="accent5"/>
              </a:gs>
              <a:gs pos="22000">
                <a:srgbClr val="0078D4"/>
              </a:gs>
            </a:gsLst>
            <a:path path="circle">
              <a:fillToRect l="100000" b="100000"/>
            </a:path>
            <a:tileRect t="-100000" r="-100000"/>
          </a:gra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45DAF68-B992-7FF2-DE52-DBC7CAF82C9A}"/>
                </a:ext>
              </a:extLst>
            </p:cNvPr>
            <p:cNvSpPr/>
            <p:nvPr/>
          </p:nvSpPr>
          <p:spPr>
            <a:xfrm>
              <a:off x="592532" y="1649150"/>
              <a:ext cx="298999" cy="451026"/>
            </a:xfrm>
            <a:custGeom>
              <a:avLst/>
              <a:gdLst>
                <a:gd name="connsiteX0" fmla="*/ 119332 w 298999"/>
                <a:gd name="connsiteY0" fmla="*/ 294616 h 451026"/>
                <a:gd name="connsiteX1" fmla="*/ 53487 w 298999"/>
                <a:gd name="connsiteY1" fmla="*/ 398606 h 451026"/>
                <a:gd name="connsiteX2" fmla="*/ 50503 w 298999"/>
                <a:gd name="connsiteY2" fmla="*/ 436536 h 451026"/>
                <a:gd name="connsiteX3" fmla="*/ 76927 w 298999"/>
                <a:gd name="connsiteY3" fmla="*/ 451027 h 451026"/>
                <a:gd name="connsiteX4" fmla="*/ 85878 w 298999"/>
                <a:gd name="connsiteY4" fmla="*/ 449748 h 451026"/>
                <a:gd name="connsiteX5" fmla="*/ 298971 w 298999"/>
                <a:gd name="connsiteY5" fmla="*/ 158022 h 451026"/>
                <a:gd name="connsiteX6" fmla="*/ 165148 w 298999"/>
                <a:gd name="connsiteY6" fmla="*/ 759 h 451026"/>
                <a:gd name="connsiteX7" fmla="*/ 49225 w 298999"/>
                <a:gd name="connsiteY7" fmla="*/ 38475 h 451026"/>
                <a:gd name="connsiteX8" fmla="*/ 0 w 298999"/>
                <a:gd name="connsiteY8" fmla="*/ 149498 h 451026"/>
                <a:gd name="connsiteX9" fmla="*/ 119332 w 298999"/>
                <a:gd name="connsiteY9" fmla="*/ 294616 h 45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8999" h="451026">
                  <a:moveTo>
                    <a:pt x="119332" y="294616"/>
                  </a:moveTo>
                  <a:cubicBezTo>
                    <a:pt x="105269" y="329989"/>
                    <a:pt x="83107" y="364937"/>
                    <a:pt x="53487" y="398606"/>
                  </a:cubicBezTo>
                  <a:cubicBezTo>
                    <a:pt x="44111" y="409260"/>
                    <a:pt x="42832" y="424603"/>
                    <a:pt x="50503" y="436536"/>
                  </a:cubicBezTo>
                  <a:cubicBezTo>
                    <a:pt x="56471" y="445913"/>
                    <a:pt x="66272" y="451027"/>
                    <a:pt x="76927" y="451027"/>
                  </a:cubicBezTo>
                  <a:cubicBezTo>
                    <a:pt x="79910" y="451027"/>
                    <a:pt x="82894" y="450814"/>
                    <a:pt x="85878" y="449748"/>
                  </a:cubicBezTo>
                  <a:cubicBezTo>
                    <a:pt x="148526" y="431422"/>
                    <a:pt x="294923" y="366428"/>
                    <a:pt x="298971" y="158022"/>
                  </a:cubicBezTo>
                  <a:cubicBezTo>
                    <a:pt x="300463" y="77685"/>
                    <a:pt x="241649" y="8643"/>
                    <a:pt x="165148" y="759"/>
                  </a:cubicBezTo>
                  <a:cubicBezTo>
                    <a:pt x="122743" y="-3504"/>
                    <a:pt x="80550" y="10347"/>
                    <a:pt x="49225" y="38475"/>
                  </a:cubicBezTo>
                  <a:cubicBezTo>
                    <a:pt x="17901" y="66817"/>
                    <a:pt x="0" y="107306"/>
                    <a:pt x="0" y="149498"/>
                  </a:cubicBezTo>
                  <a:cubicBezTo>
                    <a:pt x="0" y="219819"/>
                    <a:pt x="49865" y="281404"/>
                    <a:pt x="119332" y="294616"/>
                  </a:cubicBezTo>
                  <a:close/>
                </a:path>
              </a:pathLst>
            </a:custGeom>
            <a:grpFill/>
            <a:ln w="15875">
              <a:noFill/>
              <a:headEnd type="none" w="med" len="med"/>
              <a:tailEnd type="none" w="med" len="med"/>
            </a:ln>
            <a:effectLst>
              <a:outerShdw blurRad="635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201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540123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atin typeface="Segoe UI Semibold" panose="020B0702040204020203" pitchFamily="34" charset="0"/>
                <a:cs typeface="Segoe UI" pitchFamily="34" charset="0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14D76DF-7B48-492C-7801-36981BA56D3A}"/>
                </a:ext>
              </a:extLst>
            </p:cNvPr>
            <p:cNvSpPr/>
            <p:nvPr/>
          </p:nvSpPr>
          <p:spPr>
            <a:xfrm>
              <a:off x="949884" y="1649150"/>
              <a:ext cx="298971" cy="451026"/>
            </a:xfrm>
            <a:custGeom>
              <a:avLst/>
              <a:gdLst>
                <a:gd name="connsiteX0" fmla="*/ 164935 w 298971"/>
                <a:gd name="connsiteY0" fmla="*/ 759 h 451026"/>
                <a:gd name="connsiteX1" fmla="*/ 49225 w 298971"/>
                <a:gd name="connsiteY1" fmla="*/ 38475 h 451026"/>
                <a:gd name="connsiteX2" fmla="*/ 0 w 298971"/>
                <a:gd name="connsiteY2" fmla="*/ 149498 h 451026"/>
                <a:gd name="connsiteX3" fmla="*/ 119333 w 298971"/>
                <a:gd name="connsiteY3" fmla="*/ 294616 h 451026"/>
                <a:gd name="connsiteX4" fmla="*/ 53487 w 298971"/>
                <a:gd name="connsiteY4" fmla="*/ 398606 h 451026"/>
                <a:gd name="connsiteX5" fmla="*/ 50503 w 298971"/>
                <a:gd name="connsiteY5" fmla="*/ 436536 h 451026"/>
                <a:gd name="connsiteX6" fmla="*/ 76927 w 298971"/>
                <a:gd name="connsiteY6" fmla="*/ 451027 h 451026"/>
                <a:gd name="connsiteX7" fmla="*/ 85877 w 298971"/>
                <a:gd name="connsiteY7" fmla="*/ 449748 h 451026"/>
                <a:gd name="connsiteX8" fmla="*/ 298971 w 298971"/>
                <a:gd name="connsiteY8" fmla="*/ 158022 h 451026"/>
                <a:gd name="connsiteX9" fmla="*/ 298971 w 298971"/>
                <a:gd name="connsiteY9" fmla="*/ 155039 h 451026"/>
                <a:gd name="connsiteX10" fmla="*/ 164935 w 298971"/>
                <a:gd name="connsiteY10" fmla="*/ 759 h 45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971" h="451026">
                  <a:moveTo>
                    <a:pt x="164935" y="759"/>
                  </a:moveTo>
                  <a:cubicBezTo>
                    <a:pt x="122742" y="-3504"/>
                    <a:pt x="80550" y="10347"/>
                    <a:pt x="49225" y="38475"/>
                  </a:cubicBezTo>
                  <a:cubicBezTo>
                    <a:pt x="17900" y="66817"/>
                    <a:pt x="0" y="107306"/>
                    <a:pt x="0" y="149498"/>
                  </a:cubicBezTo>
                  <a:cubicBezTo>
                    <a:pt x="0" y="219819"/>
                    <a:pt x="49864" y="281404"/>
                    <a:pt x="119333" y="294616"/>
                  </a:cubicBezTo>
                  <a:cubicBezTo>
                    <a:pt x="105269" y="329989"/>
                    <a:pt x="83107" y="364937"/>
                    <a:pt x="53487" y="398606"/>
                  </a:cubicBezTo>
                  <a:cubicBezTo>
                    <a:pt x="44111" y="409260"/>
                    <a:pt x="42832" y="424603"/>
                    <a:pt x="50503" y="436536"/>
                  </a:cubicBezTo>
                  <a:cubicBezTo>
                    <a:pt x="56470" y="445913"/>
                    <a:pt x="66272" y="451027"/>
                    <a:pt x="76927" y="451027"/>
                  </a:cubicBezTo>
                  <a:cubicBezTo>
                    <a:pt x="79910" y="451027"/>
                    <a:pt x="82894" y="450814"/>
                    <a:pt x="85877" y="449748"/>
                  </a:cubicBezTo>
                  <a:cubicBezTo>
                    <a:pt x="148527" y="431422"/>
                    <a:pt x="294923" y="366428"/>
                    <a:pt x="298971" y="158022"/>
                  </a:cubicBezTo>
                  <a:lnTo>
                    <a:pt x="298971" y="155039"/>
                  </a:lnTo>
                  <a:cubicBezTo>
                    <a:pt x="298971" y="75980"/>
                    <a:pt x="240797" y="8643"/>
                    <a:pt x="164935" y="759"/>
                  </a:cubicBezTo>
                  <a:close/>
                </a:path>
              </a:pathLst>
            </a:custGeom>
            <a:grpFill/>
            <a:ln w="15875">
              <a:noFill/>
              <a:headEnd type="none" w="med" len="med"/>
              <a:tailEnd type="none" w="med" len="med"/>
            </a:ln>
            <a:effectLst>
              <a:outerShdw blurRad="635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201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540123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atin typeface="Segoe UI Semibold" panose="020B0702040204020203" pitchFamily="34" charset="0"/>
                <a:cs typeface="Segoe UI" pitchFamily="34" charset="0"/>
              </a:endParaRPr>
            </a:p>
          </p:txBody>
        </p:sp>
      </p:grpSp>
      <p:sp>
        <p:nvSpPr>
          <p:cNvPr id="80" name="Text Placeholder 75">
            <a:extLst>
              <a:ext uri="{FF2B5EF4-FFF2-40B4-BE49-F238E27FC236}">
                <a16:creationId xmlns:a16="http://schemas.microsoft.com/office/drawing/2014/main" id="{B18F04C7-9A65-F8A7-D727-4247C8E1B7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6424" y="1711549"/>
            <a:ext cx="7554125" cy="20953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>
              <a:spcBef>
                <a:spcPct val="20000"/>
              </a:spcBef>
              <a:buSzPct val="90000"/>
              <a:buFont typeface="Wingdings" panose="05000000000000000000" pitchFamily="2" charset="2"/>
              <a:buNone/>
            </a:pPr>
            <a:r>
              <a:rPr lang="en-US"/>
              <a:t>Insert quote here</a:t>
            </a:r>
          </a:p>
        </p:txBody>
      </p:sp>
      <p:sp>
        <p:nvSpPr>
          <p:cNvPr id="95" name="Picture Placeholder 2">
            <a:extLst>
              <a:ext uri="{FF2B5EF4-FFF2-40B4-BE49-F238E27FC236}">
                <a16:creationId xmlns:a16="http://schemas.microsoft.com/office/drawing/2014/main" id="{2C30406F-FC79-4CD7-9E36-BE0A311DB69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3149" y="3929192"/>
            <a:ext cx="1473200" cy="1419649"/>
          </a:xfrm>
          <a:prstGeom prst="roundRect">
            <a:avLst>
              <a:gd name="adj" fmla="val 8908"/>
            </a:avLst>
          </a:prstGeom>
          <a:solidFill>
            <a:srgbClr val="032C4B"/>
          </a:solidFill>
          <a:ln w="3175">
            <a:noFill/>
            <a:headEnd type="none" w="med" len="med"/>
            <a:tailEnd type="none" w="med" len="med"/>
          </a:ln>
          <a:effectLst>
            <a:outerShdw blurRad="190313" dist="90544" dir="5400000" algn="t" rotWithShape="0">
              <a:prstClr val="black">
                <a:alpha val="55294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46304" rIns="9144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200">
                <a:solidFill>
                  <a:schemeClr val="tx1"/>
                </a:solidFill>
                <a:cs typeface="Segoe UI" pitchFamily="34" charset="0"/>
              </a:defRPr>
            </a:lvl1pPr>
          </a:lstStyle>
          <a:p>
            <a:pPr marL="0" lvl="0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Insert logo/image here</a:t>
            </a:r>
          </a:p>
        </p:txBody>
      </p:sp>
      <p:sp>
        <p:nvSpPr>
          <p:cNvPr id="96" name="Text Placeholder 40">
            <a:extLst>
              <a:ext uri="{FF2B5EF4-FFF2-40B4-BE49-F238E27FC236}">
                <a16:creationId xmlns:a16="http://schemas.microsoft.com/office/drawing/2014/main" id="{CE120D29-F951-2475-8E1E-E70FD512EC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7965" y="4057992"/>
            <a:ext cx="5742584" cy="581025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buFontTx/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– Author Name</a:t>
            </a:r>
          </a:p>
        </p:txBody>
      </p:sp>
      <p:sp>
        <p:nvSpPr>
          <p:cNvPr id="97" name="Text Placeholder 40">
            <a:extLst>
              <a:ext uri="{FF2B5EF4-FFF2-40B4-BE49-F238E27FC236}">
                <a16:creationId xmlns:a16="http://schemas.microsoft.com/office/drawing/2014/main" id="{0D8767CF-6332-339E-E6FA-031E1CD678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17965" y="4698430"/>
            <a:ext cx="5742584" cy="58102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Company Name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CDF3138-548A-2BAE-6E34-5F53188607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8042"/>
          <a:stretch/>
        </p:blipFill>
        <p:spPr>
          <a:xfrm>
            <a:off x="9123621" y="507603"/>
            <a:ext cx="3068379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3886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12">
          <p15:clr>
            <a:srgbClr val="5ACBF0"/>
          </p15:clr>
        </p15:guide>
        <p15:guide id="29" orient="horz" pos="1271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C7285A-2652-47E8-3809-663D405D4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986014" y="0"/>
            <a:ext cx="5205986" cy="6858000"/>
          </a:xfrm>
          <a:prstGeom prst="rect">
            <a:avLst/>
          </a:prstGeom>
          <a:solidFill>
            <a:schemeClr val="tx1"/>
          </a:solidFill>
          <a:ln w="3175">
            <a:noFill/>
            <a:headEnd type="none" w="med" len="med"/>
            <a:tailEnd type="none" w="med" len="med"/>
          </a:ln>
          <a:effectLst>
            <a:outerShdw blurRad="88900" algn="ctr" rotWithShape="0">
              <a:prstClr val="black">
                <a:alpha val="6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BDF701-60BE-64FE-2B5D-A6C15E955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chemeClr val="bg1"/>
          </a:solidFill>
          <a:ln w="3175">
            <a:noFill/>
            <a:headEnd type="none" w="med" len="med"/>
            <a:tailEnd type="none" w="med" len="med"/>
          </a:ln>
          <a:effectLst>
            <a:outerShdw blurRad="88900" algn="ctr" rotWithShape="0">
              <a:prstClr val="black">
                <a:alpha val="66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11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BA94B2E-B759-EE5A-3E78-22AC58CA3C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1336675"/>
            <a:ext cx="5819775" cy="369332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FD406B9-A7A8-C806-4E2B-70DCC27BA9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6CAEE5C-AA7E-951A-DC99-94F82938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6189908" cy="5539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3917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48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purple spiral&#10;&#10;Description automatically generated">
            <a:extLst>
              <a:ext uri="{FF2B5EF4-FFF2-40B4-BE49-F238E27FC236}">
                <a16:creationId xmlns:a16="http://schemas.microsoft.com/office/drawing/2014/main" id="{C02FC628-D4F2-66E2-A469-8ECD23F365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2" t="39478" r="40298" b="3626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793534-E691-9EFF-7DC8-FB610BD0D1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60487"/>
          <a:stretch/>
        </p:blipFill>
        <p:spPr>
          <a:xfrm>
            <a:off x="2195791" y="3790958"/>
            <a:ext cx="7762164" cy="30670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4AA660-601E-CEE4-2786-CB2F1A497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59832" r="22612" b="4661"/>
          <a:stretch/>
        </p:blipFill>
        <p:spPr>
          <a:xfrm>
            <a:off x="3479967" y="0"/>
            <a:ext cx="8712034" cy="40277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DB69C9-DE0F-B786-CD06-1988BBF8A377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5000">
                <a:srgbClr val="091F2C">
                  <a:alpha val="79440"/>
                </a:srgbClr>
              </a:gs>
              <a:gs pos="99000">
                <a:srgbClr val="091F2C">
                  <a:alpha val="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188CBC-59D1-EFC1-1D12-9D301EA8F6BD}"/>
              </a:ext>
            </a:extLst>
          </p:cNvPr>
          <p:cNvSpPr txBox="1"/>
          <p:nvPr userDrawn="1"/>
        </p:nvSpPr>
        <p:spPr>
          <a:xfrm>
            <a:off x="584200" y="3059668"/>
            <a:ext cx="4282553" cy="73129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98551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Wingdings" panose="05000000000000000000" pitchFamily="2" charset="2"/>
              <a:buNone/>
              <a:tabLst>
                <a:tab pos="1371600" algn="l"/>
              </a:tabLst>
            </a:pPr>
            <a:r>
              <a:rPr lang="en-IN" sz="4800" b="1" kern="1200" cap="none" spc="0" baseline="0">
                <a:ln w="3175"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FAQ</a:t>
            </a:r>
            <a:endParaRPr lang="en-US" sz="4800" b="1" kern="1200" cap="none" spc="0" baseline="0">
              <a:ln w="3175"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pic>
        <p:nvPicPr>
          <p:cNvPr id="4" name="Picture 3" descr="Microsoft logo">
            <a:extLst>
              <a:ext uri="{FF2B5EF4-FFF2-40B4-BE49-F238E27FC236}">
                <a16:creationId xmlns:a16="http://schemas.microsoft.com/office/drawing/2014/main" id="{7163705E-BD2E-246E-B4E4-71BD6AB60EA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87518" y="289524"/>
            <a:ext cx="1967956" cy="882052"/>
          </a:xfrm>
          <a:prstGeom prst="rect">
            <a:avLst/>
          </a:prstGeom>
        </p:spPr>
      </p:pic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45927"/>
            <a:ext cx="4482124" cy="12311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800">
                <a:solidFill>
                  <a:schemeClr val="bg1">
                    <a:lumMod val="25000"/>
                    <a:lumOff val="75000"/>
                  </a:schemeClr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BD7DEC-24F3-ADBD-31AB-9376719CE469}"/>
              </a:ext>
            </a:extLst>
          </p:cNvPr>
          <p:cNvGrpSpPr/>
          <p:nvPr userDrawn="1"/>
        </p:nvGrpSpPr>
        <p:grpSpPr>
          <a:xfrm>
            <a:off x="11067887" y="4896537"/>
            <a:ext cx="1124113" cy="1961463"/>
            <a:chOff x="11067887" y="4896536"/>
            <a:chExt cx="1124113" cy="1961463"/>
          </a:xfrm>
        </p:grpSpPr>
        <p:pic>
          <p:nvPicPr>
            <p:cNvPr id="9" name="Picture 8" descr="A blue and purple rectangle with white lines and dots&#10;&#10;Description automatically generated">
              <a:extLst>
                <a:ext uri="{FF2B5EF4-FFF2-40B4-BE49-F238E27FC236}">
                  <a16:creationId xmlns:a16="http://schemas.microsoft.com/office/drawing/2014/main" id="{DC505959-251C-B41A-F8CA-68411D4A9B7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alphaModFix amt="3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648" b="22542"/>
            <a:stretch/>
          </p:blipFill>
          <p:spPr>
            <a:xfrm>
              <a:off x="11325926" y="4896536"/>
              <a:ext cx="866074" cy="1961463"/>
            </a:xfrm>
            <a:prstGeom prst="rect">
              <a:avLst/>
            </a:prstGeom>
            <a:effectLst/>
          </p:spPr>
        </p:pic>
        <p:pic>
          <p:nvPicPr>
            <p:cNvPr id="10" name="Picture 9" descr="A blue and purple spiral object&#10;&#10;Description automatically generated">
              <a:extLst>
                <a:ext uri="{FF2B5EF4-FFF2-40B4-BE49-F238E27FC236}">
                  <a16:creationId xmlns:a16="http://schemas.microsoft.com/office/drawing/2014/main" id="{150697E2-6499-5D2B-0C92-C61E1C646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40" t="47517" r="16229" b="5652"/>
            <a:stretch/>
          </p:blipFill>
          <p:spPr>
            <a:xfrm rot="10800000">
              <a:off x="11067887" y="5733887"/>
              <a:ext cx="1124112" cy="11241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7851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purple spiral&#10;&#10;Description automatically generated">
            <a:extLst>
              <a:ext uri="{FF2B5EF4-FFF2-40B4-BE49-F238E27FC236}">
                <a16:creationId xmlns:a16="http://schemas.microsoft.com/office/drawing/2014/main" id="{C02FC628-D4F2-66E2-A469-8ECD23F365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2" t="39478" r="40298" b="3626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793534-E691-9EFF-7DC8-FB610BD0D1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60487"/>
          <a:stretch/>
        </p:blipFill>
        <p:spPr>
          <a:xfrm>
            <a:off x="2195791" y="3790958"/>
            <a:ext cx="7762164" cy="30670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4AA660-601E-CEE4-2786-CB2F1A4978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59832" r="22612" b="4661"/>
          <a:stretch/>
        </p:blipFill>
        <p:spPr>
          <a:xfrm>
            <a:off x="3479967" y="0"/>
            <a:ext cx="8712034" cy="40277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DB69C9-DE0F-B786-CD06-1988BBF8A377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5000">
                <a:srgbClr val="091F2C">
                  <a:alpha val="79440"/>
                </a:srgbClr>
              </a:gs>
              <a:gs pos="99000">
                <a:srgbClr val="091F2C">
                  <a:alpha val="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188CBC-59D1-EFC1-1D12-9D301EA8F6BD}"/>
              </a:ext>
            </a:extLst>
          </p:cNvPr>
          <p:cNvSpPr txBox="1"/>
          <p:nvPr userDrawn="1"/>
        </p:nvSpPr>
        <p:spPr>
          <a:xfrm>
            <a:off x="584200" y="3059668"/>
            <a:ext cx="4282553" cy="73129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98551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Wingdings" panose="05000000000000000000" pitchFamily="2" charset="2"/>
              <a:buNone/>
              <a:tabLst>
                <a:tab pos="1371600" algn="l"/>
              </a:tabLst>
            </a:pPr>
            <a:r>
              <a:rPr lang="en-IN" sz="4800" b="1" kern="1200" cap="none" spc="0" baseline="0">
                <a:ln w="3175"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Thank you</a:t>
            </a:r>
            <a:endParaRPr lang="en-US" sz="4800" b="1" kern="1200" cap="none" spc="0" baseline="0">
              <a:ln w="3175"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pic>
        <p:nvPicPr>
          <p:cNvPr id="4" name="Picture 3" descr="Microsoft logo">
            <a:extLst>
              <a:ext uri="{FF2B5EF4-FFF2-40B4-BE49-F238E27FC236}">
                <a16:creationId xmlns:a16="http://schemas.microsoft.com/office/drawing/2014/main" id="{7163705E-BD2E-246E-B4E4-71BD6AB60EA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87518" y="289524"/>
            <a:ext cx="1967956" cy="882052"/>
          </a:xfrm>
          <a:prstGeom prst="rect">
            <a:avLst/>
          </a:prstGeom>
        </p:spPr>
      </p:pic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45927"/>
            <a:ext cx="4482124" cy="12311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800">
                <a:solidFill>
                  <a:schemeClr val="bg1">
                    <a:lumMod val="25000"/>
                    <a:lumOff val="75000"/>
                  </a:schemeClr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BD7DEC-24F3-ADBD-31AB-9376719CE469}"/>
              </a:ext>
            </a:extLst>
          </p:cNvPr>
          <p:cNvGrpSpPr/>
          <p:nvPr userDrawn="1"/>
        </p:nvGrpSpPr>
        <p:grpSpPr>
          <a:xfrm>
            <a:off x="11067887" y="4896537"/>
            <a:ext cx="1124113" cy="1961463"/>
            <a:chOff x="11067887" y="4896536"/>
            <a:chExt cx="1124113" cy="1961463"/>
          </a:xfrm>
        </p:grpSpPr>
        <p:pic>
          <p:nvPicPr>
            <p:cNvPr id="9" name="Picture 8" descr="A blue and purple rectangle with white lines and dots&#10;&#10;Description automatically generated">
              <a:extLst>
                <a:ext uri="{FF2B5EF4-FFF2-40B4-BE49-F238E27FC236}">
                  <a16:creationId xmlns:a16="http://schemas.microsoft.com/office/drawing/2014/main" id="{DC505959-251C-B41A-F8CA-68411D4A9B7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alphaModFix amt="3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648" b="22542"/>
            <a:stretch/>
          </p:blipFill>
          <p:spPr>
            <a:xfrm>
              <a:off x="11325926" y="4896536"/>
              <a:ext cx="866074" cy="1961463"/>
            </a:xfrm>
            <a:prstGeom prst="rect">
              <a:avLst/>
            </a:prstGeom>
            <a:effectLst/>
          </p:spPr>
        </p:pic>
        <p:pic>
          <p:nvPicPr>
            <p:cNvPr id="10" name="Picture 9" descr="A blue and purple spiral object&#10;&#10;Description automatically generated">
              <a:extLst>
                <a:ext uri="{FF2B5EF4-FFF2-40B4-BE49-F238E27FC236}">
                  <a16:creationId xmlns:a16="http://schemas.microsoft.com/office/drawing/2014/main" id="{150697E2-6499-5D2B-0C92-C61E1C646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40" t="47517" r="16229" b="5652"/>
            <a:stretch/>
          </p:blipFill>
          <p:spPr>
            <a:xfrm rot="10800000">
              <a:off x="11067887" y="5733887"/>
              <a:ext cx="1124112" cy="11241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3060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 _ FY25v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ED2674-E261-7AAE-B899-D19FEA912B15}"/>
              </a:ext>
            </a:extLst>
          </p:cNvPr>
          <p:cNvSpPr txBox="1"/>
          <p:nvPr userDrawn="1"/>
        </p:nvSpPr>
        <p:spPr>
          <a:xfrm>
            <a:off x="9227510" y="6413500"/>
            <a:ext cx="237521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700" spc="60" baseline="0">
                <a:solidFill>
                  <a:schemeClr val="bg1"/>
                </a:solidFill>
              </a:rPr>
              <a:t>CLASSIFIED AS MICROSOFT CONFIDENTIAL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7007C-971C-D7D8-BA51-B7D7958AC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01752"/>
            <a:ext cx="11593512" cy="553998"/>
          </a:xfrm>
        </p:spPr>
        <p:txBody>
          <a:bodyPr/>
          <a:lstStyle>
            <a:lvl1pPr algn="ctr" defTabSz="91410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None/>
              <a:defRPr lang="en-US" sz="4000" b="0" kern="1200" cap="none" spc="-4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3867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34B38E-92AC-9B53-41A9-CB9180F933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44B5640C-FD56-0DD1-3E3E-225048EF6B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4" name="Graphic 2">
            <a:extLst>
              <a:ext uri="{FF2B5EF4-FFF2-40B4-BE49-F238E27FC236}">
                <a16:creationId xmlns:a16="http://schemas.microsoft.com/office/drawing/2014/main" id="{FC2B69AA-28DE-9B7C-2E42-A3C042FD5956}"/>
              </a:ext>
            </a:extLst>
          </p:cNvPr>
          <p:cNvSpPr/>
          <p:nvPr userDrawn="1"/>
        </p:nvSpPr>
        <p:spPr>
          <a:xfrm>
            <a:off x="584728" y="2517698"/>
            <a:ext cx="3633699" cy="1822605"/>
          </a:xfrm>
          <a:custGeom>
            <a:avLst/>
            <a:gdLst>
              <a:gd name="connsiteX0" fmla="*/ 452057 w 3246882"/>
              <a:gd name="connsiteY0" fmla="*/ 39338 h 1628584"/>
              <a:gd name="connsiteX1" fmla="*/ 576739 w 3246882"/>
              <a:gd name="connsiteY1" fmla="*/ 39338 h 1628584"/>
              <a:gd name="connsiteX2" fmla="*/ 576739 w 3246882"/>
              <a:gd name="connsiteY2" fmla="*/ 572929 h 1628584"/>
              <a:gd name="connsiteX3" fmla="*/ 486347 w 3246882"/>
              <a:gd name="connsiteY3" fmla="*/ 572929 h 1628584"/>
              <a:gd name="connsiteX4" fmla="*/ 486347 w 3246882"/>
              <a:gd name="connsiteY4" fmla="*/ 234315 h 1628584"/>
              <a:gd name="connsiteX5" fmla="*/ 486918 w 3246882"/>
              <a:gd name="connsiteY5" fmla="*/ 193548 h 1628584"/>
              <a:gd name="connsiteX6" fmla="*/ 487871 w 3246882"/>
              <a:gd name="connsiteY6" fmla="*/ 149066 h 1628584"/>
              <a:gd name="connsiteX7" fmla="*/ 485680 w 3246882"/>
              <a:gd name="connsiteY7" fmla="*/ 149066 h 1628584"/>
              <a:gd name="connsiteX8" fmla="*/ 479393 w 3246882"/>
              <a:gd name="connsiteY8" fmla="*/ 168593 h 1628584"/>
              <a:gd name="connsiteX9" fmla="*/ 472726 w 3246882"/>
              <a:gd name="connsiteY9" fmla="*/ 186309 h 1628584"/>
              <a:gd name="connsiteX10" fmla="*/ 319088 w 3246882"/>
              <a:gd name="connsiteY10" fmla="*/ 572929 h 1628584"/>
              <a:gd name="connsiteX11" fmla="*/ 254699 w 3246882"/>
              <a:gd name="connsiteY11" fmla="*/ 572929 h 1628584"/>
              <a:gd name="connsiteX12" fmla="*/ 99727 w 3246882"/>
              <a:gd name="connsiteY12" fmla="*/ 189643 h 1628584"/>
              <a:gd name="connsiteX13" fmla="*/ 93631 w 3246882"/>
              <a:gd name="connsiteY13" fmla="*/ 172307 h 1628584"/>
              <a:gd name="connsiteX14" fmla="*/ 85630 w 3246882"/>
              <a:gd name="connsiteY14" fmla="*/ 149066 h 1628584"/>
              <a:gd name="connsiteX15" fmla="*/ 83439 w 3246882"/>
              <a:gd name="connsiteY15" fmla="*/ 149066 h 1628584"/>
              <a:gd name="connsiteX16" fmla="*/ 84582 w 3246882"/>
              <a:gd name="connsiteY16" fmla="*/ 195739 h 1628584"/>
              <a:gd name="connsiteX17" fmla="*/ 84963 w 3246882"/>
              <a:gd name="connsiteY17" fmla="*/ 246507 h 1628584"/>
              <a:gd name="connsiteX18" fmla="*/ 84963 w 3246882"/>
              <a:gd name="connsiteY18" fmla="*/ 572834 h 1628584"/>
              <a:gd name="connsiteX19" fmla="*/ 0 w 3246882"/>
              <a:gd name="connsiteY19" fmla="*/ 572834 h 1628584"/>
              <a:gd name="connsiteX20" fmla="*/ 0 w 3246882"/>
              <a:gd name="connsiteY20" fmla="*/ 39338 h 1628584"/>
              <a:gd name="connsiteX21" fmla="*/ 129826 w 3246882"/>
              <a:gd name="connsiteY21" fmla="*/ 39338 h 1628584"/>
              <a:gd name="connsiteX22" fmla="*/ 266414 w 3246882"/>
              <a:gd name="connsiteY22" fmla="*/ 383477 h 1628584"/>
              <a:gd name="connsiteX23" fmla="*/ 278892 w 3246882"/>
              <a:gd name="connsiteY23" fmla="*/ 415671 h 1628584"/>
              <a:gd name="connsiteX24" fmla="*/ 288036 w 3246882"/>
              <a:gd name="connsiteY24" fmla="*/ 444913 h 1628584"/>
              <a:gd name="connsiteX25" fmla="*/ 290227 w 3246882"/>
              <a:gd name="connsiteY25" fmla="*/ 444913 h 1628584"/>
              <a:gd name="connsiteX26" fmla="*/ 302324 w 3246882"/>
              <a:gd name="connsiteY26" fmla="*/ 412528 h 1628584"/>
              <a:gd name="connsiteX27" fmla="*/ 313658 w 3246882"/>
              <a:gd name="connsiteY27" fmla="*/ 382429 h 1628584"/>
              <a:gd name="connsiteX28" fmla="*/ 452057 w 3246882"/>
              <a:gd name="connsiteY28" fmla="*/ 39338 h 1628584"/>
              <a:gd name="connsiteX29" fmla="*/ 712375 w 3246882"/>
              <a:gd name="connsiteY29" fmla="*/ 120872 h 1628584"/>
              <a:gd name="connsiteX30" fmla="*/ 752570 w 3246882"/>
              <a:gd name="connsiteY30" fmla="*/ 105632 h 1628584"/>
              <a:gd name="connsiteX31" fmla="*/ 767810 w 3246882"/>
              <a:gd name="connsiteY31" fmla="*/ 67723 h 1628584"/>
              <a:gd name="connsiteX32" fmla="*/ 752570 w 3246882"/>
              <a:gd name="connsiteY32" fmla="*/ 29813 h 1628584"/>
              <a:gd name="connsiteX33" fmla="*/ 712375 w 3246882"/>
              <a:gd name="connsiteY33" fmla="*/ 14573 h 1628584"/>
              <a:gd name="connsiteX34" fmla="*/ 672941 w 3246882"/>
              <a:gd name="connsiteY34" fmla="*/ 29813 h 1628584"/>
              <a:gd name="connsiteX35" fmla="*/ 657701 w 3246882"/>
              <a:gd name="connsiteY35" fmla="*/ 67437 h 1628584"/>
              <a:gd name="connsiteX36" fmla="*/ 672941 w 3246882"/>
              <a:gd name="connsiteY36" fmla="*/ 105156 h 1628584"/>
              <a:gd name="connsiteX37" fmla="*/ 712375 w 3246882"/>
              <a:gd name="connsiteY37" fmla="*/ 120968 h 1628584"/>
              <a:gd name="connsiteX38" fmla="*/ 667703 w 3246882"/>
              <a:gd name="connsiteY38" fmla="*/ 572929 h 1628584"/>
              <a:gd name="connsiteX39" fmla="*/ 756666 w 3246882"/>
              <a:gd name="connsiteY39" fmla="*/ 572929 h 1628584"/>
              <a:gd name="connsiteX40" fmla="*/ 756666 w 3246882"/>
              <a:gd name="connsiteY40" fmla="*/ 191929 h 1628584"/>
              <a:gd name="connsiteX41" fmla="*/ 667703 w 3246882"/>
              <a:gd name="connsiteY41" fmla="*/ 191929 h 1628584"/>
              <a:gd name="connsiteX42" fmla="*/ 667703 w 3246882"/>
              <a:gd name="connsiteY42" fmla="*/ 572929 h 1628584"/>
              <a:gd name="connsiteX43" fmla="*/ 1179100 w 3246882"/>
              <a:gd name="connsiteY43" fmla="*/ 500348 h 1628584"/>
              <a:gd name="connsiteX44" fmla="*/ 1110234 w 3246882"/>
              <a:gd name="connsiteY44" fmla="*/ 461677 h 1628584"/>
              <a:gd name="connsiteX45" fmla="*/ 1072325 w 3246882"/>
              <a:gd name="connsiteY45" fmla="*/ 497205 h 1628584"/>
              <a:gd name="connsiteX46" fmla="*/ 1025843 w 3246882"/>
              <a:gd name="connsiteY46" fmla="*/ 507778 h 1628584"/>
              <a:gd name="connsiteX47" fmla="*/ 948500 w 3246882"/>
              <a:gd name="connsiteY47" fmla="*/ 475393 h 1628584"/>
              <a:gd name="connsiteX48" fmla="*/ 919448 w 3246882"/>
              <a:gd name="connsiteY48" fmla="*/ 383096 h 1628584"/>
              <a:gd name="connsiteX49" fmla="*/ 948881 w 3246882"/>
              <a:gd name="connsiteY49" fmla="*/ 288608 h 1628584"/>
              <a:gd name="connsiteX50" fmla="*/ 1023652 w 3246882"/>
              <a:gd name="connsiteY50" fmla="*/ 254794 h 1628584"/>
              <a:gd name="connsiteX51" fmla="*/ 1069753 w 3246882"/>
              <a:gd name="connsiteY51" fmla="*/ 265557 h 1628584"/>
              <a:gd name="connsiteX52" fmla="*/ 1106996 w 3246882"/>
              <a:gd name="connsiteY52" fmla="*/ 302038 h 1628584"/>
              <a:gd name="connsiteX53" fmla="*/ 1176909 w 3246882"/>
              <a:gd name="connsiteY53" fmla="*/ 267462 h 1628584"/>
              <a:gd name="connsiteX54" fmla="*/ 1116806 w 3246882"/>
              <a:gd name="connsiteY54" fmla="*/ 204407 h 1628584"/>
              <a:gd name="connsiteX55" fmla="*/ 1026605 w 3246882"/>
              <a:gd name="connsiteY55" fmla="*/ 182975 h 1628584"/>
              <a:gd name="connsiteX56" fmla="*/ 883730 w 3246882"/>
              <a:gd name="connsiteY56" fmla="*/ 238220 h 1628584"/>
              <a:gd name="connsiteX57" fmla="*/ 828675 w 3246882"/>
              <a:gd name="connsiteY57" fmla="*/ 389096 h 1628584"/>
              <a:gd name="connsiteX58" fmla="*/ 880396 w 3246882"/>
              <a:gd name="connsiteY58" fmla="*/ 529019 h 1628584"/>
              <a:gd name="connsiteX59" fmla="*/ 1023652 w 3246882"/>
              <a:gd name="connsiteY59" fmla="*/ 581882 h 1628584"/>
              <a:gd name="connsiteX60" fmla="*/ 1113473 w 3246882"/>
              <a:gd name="connsiteY60" fmla="*/ 561785 h 1628584"/>
              <a:gd name="connsiteX61" fmla="*/ 1179100 w 3246882"/>
              <a:gd name="connsiteY61" fmla="*/ 500348 h 1628584"/>
              <a:gd name="connsiteX62" fmla="*/ 1438656 w 3246882"/>
              <a:gd name="connsiteY62" fmla="*/ 185166 h 1628584"/>
              <a:gd name="connsiteX63" fmla="*/ 1378363 w 3246882"/>
              <a:gd name="connsiteY63" fmla="*/ 204692 h 1628584"/>
              <a:gd name="connsiteX64" fmla="*/ 1338929 w 3246882"/>
              <a:gd name="connsiteY64" fmla="*/ 260699 h 1628584"/>
              <a:gd name="connsiteX65" fmla="*/ 1337405 w 3246882"/>
              <a:gd name="connsiteY65" fmla="*/ 260699 h 1628584"/>
              <a:gd name="connsiteX66" fmla="*/ 1337405 w 3246882"/>
              <a:gd name="connsiteY66" fmla="*/ 191834 h 1628584"/>
              <a:gd name="connsiteX67" fmla="*/ 1248442 w 3246882"/>
              <a:gd name="connsiteY67" fmla="*/ 191834 h 1628584"/>
              <a:gd name="connsiteX68" fmla="*/ 1248442 w 3246882"/>
              <a:gd name="connsiteY68" fmla="*/ 572834 h 1628584"/>
              <a:gd name="connsiteX69" fmla="*/ 1337405 w 3246882"/>
              <a:gd name="connsiteY69" fmla="*/ 572834 h 1628584"/>
              <a:gd name="connsiteX70" fmla="*/ 1337405 w 3246882"/>
              <a:gd name="connsiteY70" fmla="*/ 384524 h 1628584"/>
              <a:gd name="connsiteX71" fmla="*/ 1361027 w 3246882"/>
              <a:gd name="connsiteY71" fmla="*/ 296323 h 1628584"/>
              <a:gd name="connsiteX72" fmla="*/ 1422940 w 3246882"/>
              <a:gd name="connsiteY72" fmla="*/ 262795 h 1628584"/>
              <a:gd name="connsiteX73" fmla="*/ 1446181 w 3246882"/>
              <a:gd name="connsiteY73" fmla="*/ 265176 h 1628584"/>
              <a:gd name="connsiteX74" fmla="*/ 1467993 w 3246882"/>
              <a:gd name="connsiteY74" fmla="*/ 271653 h 1628584"/>
              <a:gd name="connsiteX75" fmla="*/ 1491806 w 3246882"/>
              <a:gd name="connsiteY75" fmla="*/ 195739 h 1628584"/>
              <a:gd name="connsiteX76" fmla="*/ 1465421 w 3246882"/>
              <a:gd name="connsiteY76" fmla="*/ 187166 h 1628584"/>
              <a:gd name="connsiteX77" fmla="*/ 1438656 w 3246882"/>
              <a:gd name="connsiteY77" fmla="*/ 184976 h 1628584"/>
              <a:gd name="connsiteX78" fmla="*/ 1855375 w 3246882"/>
              <a:gd name="connsiteY78" fmla="*/ 237649 h 1628584"/>
              <a:gd name="connsiteX79" fmla="*/ 1907667 w 3246882"/>
              <a:gd name="connsiteY79" fmla="*/ 379000 h 1628584"/>
              <a:gd name="connsiteX80" fmla="*/ 1852613 w 3246882"/>
              <a:gd name="connsiteY80" fmla="*/ 524637 h 1628584"/>
              <a:gd name="connsiteX81" fmla="*/ 1707166 w 3246882"/>
              <a:gd name="connsiteY81" fmla="*/ 581787 h 1628584"/>
              <a:gd name="connsiteX82" fmla="*/ 1562957 w 3246882"/>
              <a:gd name="connsiteY82" fmla="*/ 528542 h 1628584"/>
              <a:gd name="connsiteX83" fmla="*/ 1509522 w 3246882"/>
              <a:gd name="connsiteY83" fmla="*/ 385286 h 1628584"/>
              <a:gd name="connsiteX84" fmla="*/ 1566101 w 3246882"/>
              <a:gd name="connsiteY84" fmla="*/ 238506 h 1628584"/>
              <a:gd name="connsiteX85" fmla="*/ 1712309 w 3246882"/>
              <a:gd name="connsiteY85" fmla="*/ 182880 h 1628584"/>
              <a:gd name="connsiteX86" fmla="*/ 1855375 w 3246882"/>
              <a:gd name="connsiteY86" fmla="*/ 237554 h 1628584"/>
              <a:gd name="connsiteX87" fmla="*/ 1816513 w 3246882"/>
              <a:gd name="connsiteY87" fmla="*/ 381286 h 1628584"/>
              <a:gd name="connsiteX88" fmla="*/ 1788605 w 3246882"/>
              <a:gd name="connsiteY88" fmla="*/ 289751 h 1628584"/>
              <a:gd name="connsiteX89" fmla="*/ 1710118 w 3246882"/>
              <a:gd name="connsiteY89" fmla="*/ 255175 h 1628584"/>
              <a:gd name="connsiteX90" fmla="*/ 1630299 w 3246882"/>
              <a:gd name="connsiteY90" fmla="*/ 290894 h 1628584"/>
              <a:gd name="connsiteX91" fmla="*/ 1600391 w 3246882"/>
              <a:gd name="connsiteY91" fmla="*/ 383572 h 1628584"/>
              <a:gd name="connsiteX92" fmla="*/ 1630013 w 3246882"/>
              <a:gd name="connsiteY92" fmla="*/ 476250 h 1628584"/>
              <a:gd name="connsiteX93" fmla="*/ 1710595 w 3246882"/>
              <a:gd name="connsiteY93" fmla="*/ 510064 h 1628584"/>
              <a:gd name="connsiteX94" fmla="*/ 1788890 w 3246882"/>
              <a:gd name="connsiteY94" fmla="*/ 475107 h 1628584"/>
              <a:gd name="connsiteX95" fmla="*/ 1816608 w 3246882"/>
              <a:gd name="connsiteY95" fmla="*/ 381381 h 1628584"/>
              <a:gd name="connsiteX96" fmla="*/ 2123313 w 3246882"/>
              <a:gd name="connsiteY96" fmla="*/ 339566 h 1628584"/>
              <a:gd name="connsiteX97" fmla="*/ 2068068 w 3246882"/>
              <a:gd name="connsiteY97" fmla="*/ 321374 h 1628584"/>
              <a:gd name="connsiteX98" fmla="*/ 2053400 w 3246882"/>
              <a:gd name="connsiteY98" fmla="*/ 292322 h 1628584"/>
              <a:gd name="connsiteX99" fmla="*/ 2067497 w 3246882"/>
              <a:gd name="connsiteY99" fmla="*/ 261461 h 1628584"/>
              <a:gd name="connsiteX100" fmla="*/ 2108835 w 3246882"/>
              <a:gd name="connsiteY100" fmla="*/ 249555 h 1628584"/>
              <a:gd name="connsiteX101" fmla="*/ 2152555 w 3246882"/>
              <a:gd name="connsiteY101" fmla="*/ 258509 h 1628584"/>
              <a:gd name="connsiteX102" fmla="*/ 2188083 w 3246882"/>
              <a:gd name="connsiteY102" fmla="*/ 285274 h 1628584"/>
              <a:gd name="connsiteX103" fmla="*/ 2239804 w 3246882"/>
              <a:gd name="connsiteY103" fmla="*/ 238411 h 1628584"/>
              <a:gd name="connsiteX104" fmla="*/ 2184368 w 3246882"/>
              <a:gd name="connsiteY104" fmla="*/ 196691 h 1628584"/>
              <a:gd name="connsiteX105" fmla="*/ 2111407 w 3246882"/>
              <a:gd name="connsiteY105" fmla="*/ 182880 h 1628584"/>
              <a:gd name="connsiteX106" fmla="*/ 2010251 w 3246882"/>
              <a:gd name="connsiteY106" fmla="*/ 214694 h 1628584"/>
              <a:gd name="connsiteX107" fmla="*/ 1970056 w 3246882"/>
              <a:gd name="connsiteY107" fmla="*/ 302324 h 1628584"/>
              <a:gd name="connsiteX108" fmla="*/ 1999679 w 3246882"/>
              <a:gd name="connsiteY108" fmla="*/ 375476 h 1628584"/>
              <a:gd name="connsiteX109" fmla="*/ 2104073 w 3246882"/>
              <a:gd name="connsiteY109" fmla="*/ 418052 h 1628584"/>
              <a:gd name="connsiteX110" fmla="*/ 2149983 w 3246882"/>
              <a:gd name="connsiteY110" fmla="*/ 436055 h 1628584"/>
              <a:gd name="connsiteX111" fmla="*/ 2165414 w 3246882"/>
              <a:gd name="connsiteY111" fmla="*/ 467106 h 1628584"/>
              <a:gd name="connsiteX112" fmla="*/ 2149031 w 3246882"/>
              <a:gd name="connsiteY112" fmla="*/ 502253 h 1628584"/>
              <a:gd name="connsiteX113" fmla="*/ 2103311 w 3246882"/>
              <a:gd name="connsiteY113" fmla="*/ 514731 h 1628584"/>
              <a:gd name="connsiteX114" fmla="*/ 2053685 w 3246882"/>
              <a:gd name="connsiteY114" fmla="*/ 503015 h 1628584"/>
              <a:gd name="connsiteX115" fmla="*/ 2009204 w 3246882"/>
              <a:gd name="connsiteY115" fmla="*/ 463772 h 1628584"/>
              <a:gd name="connsiteX116" fmla="*/ 1955673 w 3246882"/>
              <a:gd name="connsiteY116" fmla="*/ 511778 h 1628584"/>
              <a:gd name="connsiteX117" fmla="*/ 2015966 w 3246882"/>
              <a:gd name="connsiteY117" fmla="*/ 563880 h 1628584"/>
              <a:gd name="connsiteX118" fmla="*/ 2102644 w 3246882"/>
              <a:gd name="connsiteY118" fmla="*/ 581787 h 1628584"/>
              <a:gd name="connsiteX119" fmla="*/ 2208657 w 3246882"/>
              <a:gd name="connsiteY119" fmla="*/ 547973 h 1628584"/>
              <a:gd name="connsiteX120" fmla="*/ 2249234 w 3246882"/>
              <a:gd name="connsiteY120" fmla="*/ 459010 h 1628584"/>
              <a:gd name="connsiteX121" fmla="*/ 2217992 w 3246882"/>
              <a:gd name="connsiteY121" fmla="*/ 380143 h 1628584"/>
              <a:gd name="connsiteX122" fmla="*/ 2123504 w 3246882"/>
              <a:gd name="connsiteY122" fmla="*/ 339566 h 1628584"/>
              <a:gd name="connsiteX123" fmla="*/ 2658332 w 3246882"/>
              <a:gd name="connsiteY123" fmla="*/ 237649 h 1628584"/>
              <a:gd name="connsiteX124" fmla="*/ 2710624 w 3246882"/>
              <a:gd name="connsiteY124" fmla="*/ 379000 h 1628584"/>
              <a:gd name="connsiteX125" fmla="*/ 2655570 w 3246882"/>
              <a:gd name="connsiteY125" fmla="*/ 524637 h 1628584"/>
              <a:gd name="connsiteX126" fmla="*/ 2510123 w 3246882"/>
              <a:gd name="connsiteY126" fmla="*/ 581787 h 1628584"/>
              <a:gd name="connsiteX127" fmla="*/ 2365915 w 3246882"/>
              <a:gd name="connsiteY127" fmla="*/ 528542 h 1628584"/>
              <a:gd name="connsiteX128" fmla="*/ 2312480 w 3246882"/>
              <a:gd name="connsiteY128" fmla="*/ 385286 h 1628584"/>
              <a:gd name="connsiteX129" fmla="*/ 2369058 w 3246882"/>
              <a:gd name="connsiteY129" fmla="*/ 238506 h 1628584"/>
              <a:gd name="connsiteX130" fmla="*/ 2515267 w 3246882"/>
              <a:gd name="connsiteY130" fmla="*/ 182880 h 1628584"/>
              <a:gd name="connsiteX131" fmla="*/ 2658332 w 3246882"/>
              <a:gd name="connsiteY131" fmla="*/ 237554 h 1628584"/>
              <a:gd name="connsiteX132" fmla="*/ 2619375 w 3246882"/>
              <a:gd name="connsiteY132" fmla="*/ 381286 h 1628584"/>
              <a:gd name="connsiteX133" fmla="*/ 2591467 w 3246882"/>
              <a:gd name="connsiteY133" fmla="*/ 289751 h 1628584"/>
              <a:gd name="connsiteX134" fmla="*/ 2512981 w 3246882"/>
              <a:gd name="connsiteY134" fmla="*/ 255175 h 1628584"/>
              <a:gd name="connsiteX135" fmla="*/ 2433161 w 3246882"/>
              <a:gd name="connsiteY135" fmla="*/ 290894 h 1628584"/>
              <a:gd name="connsiteX136" fmla="*/ 2403253 w 3246882"/>
              <a:gd name="connsiteY136" fmla="*/ 383572 h 1628584"/>
              <a:gd name="connsiteX137" fmla="*/ 2432876 w 3246882"/>
              <a:gd name="connsiteY137" fmla="*/ 476250 h 1628584"/>
              <a:gd name="connsiteX138" fmla="*/ 2513457 w 3246882"/>
              <a:gd name="connsiteY138" fmla="*/ 510064 h 1628584"/>
              <a:gd name="connsiteX139" fmla="*/ 2591753 w 3246882"/>
              <a:gd name="connsiteY139" fmla="*/ 475107 h 1628584"/>
              <a:gd name="connsiteX140" fmla="*/ 2619470 w 3246882"/>
              <a:gd name="connsiteY140" fmla="*/ 381381 h 1628584"/>
              <a:gd name="connsiteX141" fmla="*/ 3219260 w 3246882"/>
              <a:gd name="connsiteY141" fmla="*/ 494729 h 1628584"/>
              <a:gd name="connsiteX142" fmla="*/ 3196209 w 3246882"/>
              <a:gd name="connsiteY142" fmla="*/ 507397 h 1628584"/>
              <a:gd name="connsiteX143" fmla="*/ 3175349 w 3246882"/>
              <a:gd name="connsiteY143" fmla="*/ 511112 h 1628584"/>
              <a:gd name="connsiteX144" fmla="*/ 3144107 w 3246882"/>
              <a:gd name="connsiteY144" fmla="*/ 497872 h 1628584"/>
              <a:gd name="connsiteX145" fmla="*/ 3132963 w 3246882"/>
              <a:gd name="connsiteY145" fmla="*/ 456724 h 1628584"/>
              <a:gd name="connsiteX146" fmla="*/ 3132963 w 3246882"/>
              <a:gd name="connsiteY146" fmla="*/ 260985 h 1628584"/>
              <a:gd name="connsiteX147" fmla="*/ 3230118 w 3246882"/>
              <a:gd name="connsiteY147" fmla="*/ 260985 h 1628584"/>
              <a:gd name="connsiteX148" fmla="*/ 3230118 w 3246882"/>
              <a:gd name="connsiteY148" fmla="*/ 191738 h 1628584"/>
              <a:gd name="connsiteX149" fmla="*/ 3132963 w 3246882"/>
              <a:gd name="connsiteY149" fmla="*/ 191738 h 1628584"/>
              <a:gd name="connsiteX150" fmla="*/ 3132963 w 3246882"/>
              <a:gd name="connsiteY150" fmla="*/ 82677 h 1628584"/>
              <a:gd name="connsiteX151" fmla="*/ 3043999 w 3246882"/>
              <a:gd name="connsiteY151" fmla="*/ 98298 h 1628584"/>
              <a:gd name="connsiteX152" fmla="*/ 3043999 w 3246882"/>
              <a:gd name="connsiteY152" fmla="*/ 191643 h 1628584"/>
              <a:gd name="connsiteX153" fmla="*/ 2893028 w 3246882"/>
              <a:gd name="connsiteY153" fmla="*/ 191643 h 1628584"/>
              <a:gd name="connsiteX154" fmla="*/ 2893028 w 3246882"/>
              <a:gd name="connsiteY154" fmla="*/ 130969 h 1628584"/>
              <a:gd name="connsiteX155" fmla="*/ 2905887 w 3246882"/>
              <a:gd name="connsiteY155" fmla="*/ 86297 h 1628584"/>
              <a:gd name="connsiteX156" fmla="*/ 2942558 w 3246882"/>
              <a:gd name="connsiteY156" fmla="*/ 71438 h 1628584"/>
              <a:gd name="connsiteX157" fmla="*/ 2965037 w 3246882"/>
              <a:gd name="connsiteY157" fmla="*/ 74962 h 1628584"/>
              <a:gd name="connsiteX158" fmla="*/ 2984945 w 3246882"/>
              <a:gd name="connsiteY158" fmla="*/ 84868 h 1628584"/>
              <a:gd name="connsiteX159" fmla="*/ 3021425 w 3246882"/>
              <a:gd name="connsiteY159" fmla="*/ 20479 h 1628584"/>
              <a:gd name="connsiteX160" fmla="*/ 2981230 w 3246882"/>
              <a:gd name="connsiteY160" fmla="*/ 5048 h 1628584"/>
              <a:gd name="connsiteX161" fmla="*/ 2938844 w 3246882"/>
              <a:gd name="connsiteY161" fmla="*/ 0 h 1628584"/>
              <a:gd name="connsiteX162" fmla="*/ 2839688 w 3246882"/>
              <a:gd name="connsiteY162" fmla="*/ 34957 h 1628584"/>
              <a:gd name="connsiteX163" fmla="*/ 2804541 w 3246882"/>
              <a:gd name="connsiteY163" fmla="*/ 130207 h 1628584"/>
              <a:gd name="connsiteX164" fmla="*/ 2804541 w 3246882"/>
              <a:gd name="connsiteY164" fmla="*/ 191643 h 1628584"/>
              <a:gd name="connsiteX165" fmla="*/ 2739771 w 3246882"/>
              <a:gd name="connsiteY165" fmla="*/ 191643 h 1628584"/>
              <a:gd name="connsiteX166" fmla="*/ 2739771 w 3246882"/>
              <a:gd name="connsiteY166" fmla="*/ 260890 h 1628584"/>
              <a:gd name="connsiteX167" fmla="*/ 2804541 w 3246882"/>
              <a:gd name="connsiteY167" fmla="*/ 260890 h 1628584"/>
              <a:gd name="connsiteX168" fmla="*/ 2804541 w 3246882"/>
              <a:gd name="connsiteY168" fmla="*/ 572643 h 1628584"/>
              <a:gd name="connsiteX169" fmla="*/ 2893124 w 3246882"/>
              <a:gd name="connsiteY169" fmla="*/ 572643 h 1628584"/>
              <a:gd name="connsiteX170" fmla="*/ 2893124 w 3246882"/>
              <a:gd name="connsiteY170" fmla="*/ 261080 h 1628584"/>
              <a:gd name="connsiteX171" fmla="*/ 3044095 w 3246882"/>
              <a:gd name="connsiteY171" fmla="*/ 261080 h 1628584"/>
              <a:gd name="connsiteX172" fmla="*/ 3044095 w 3246882"/>
              <a:gd name="connsiteY172" fmla="*/ 469487 h 1628584"/>
              <a:gd name="connsiteX173" fmla="*/ 3072384 w 3246882"/>
              <a:gd name="connsiteY173" fmla="*/ 553212 h 1628584"/>
              <a:gd name="connsiteX174" fmla="*/ 3156871 w 3246882"/>
              <a:gd name="connsiteY174" fmla="*/ 581882 h 1628584"/>
              <a:gd name="connsiteX175" fmla="*/ 3208020 w 3246882"/>
              <a:gd name="connsiteY175" fmla="*/ 574643 h 1628584"/>
              <a:gd name="connsiteX176" fmla="*/ 3246882 w 3246882"/>
              <a:gd name="connsiteY176" fmla="*/ 555117 h 1628584"/>
              <a:gd name="connsiteX177" fmla="*/ 3219355 w 3246882"/>
              <a:gd name="connsiteY177" fmla="*/ 494824 h 1628584"/>
              <a:gd name="connsiteX178" fmla="*/ 0 w 3246882"/>
              <a:gd name="connsiteY178" fmla="*/ 1449229 h 1628584"/>
              <a:gd name="connsiteX179" fmla="*/ 91154 w 3246882"/>
              <a:gd name="connsiteY179" fmla="*/ 1449229 h 1628584"/>
              <a:gd name="connsiteX180" fmla="*/ 91154 w 3246882"/>
              <a:gd name="connsiteY180" fmla="*/ 915638 h 1628584"/>
              <a:gd name="connsiteX181" fmla="*/ 0 w 3246882"/>
              <a:gd name="connsiteY181" fmla="*/ 915638 h 1628584"/>
              <a:gd name="connsiteX182" fmla="*/ 0 w 3246882"/>
              <a:gd name="connsiteY182" fmla="*/ 1449229 h 1628584"/>
              <a:gd name="connsiteX183" fmla="*/ 463391 w 3246882"/>
              <a:gd name="connsiteY183" fmla="*/ 1068229 h 1628584"/>
              <a:gd name="connsiteX184" fmla="*/ 552355 w 3246882"/>
              <a:gd name="connsiteY184" fmla="*/ 1068229 h 1628584"/>
              <a:gd name="connsiteX185" fmla="*/ 552355 w 3246882"/>
              <a:gd name="connsiteY185" fmla="*/ 1426559 h 1628584"/>
              <a:gd name="connsiteX186" fmla="*/ 499682 w 3246882"/>
              <a:gd name="connsiteY186" fmla="*/ 1575721 h 1628584"/>
              <a:gd name="connsiteX187" fmla="*/ 354806 w 3246882"/>
              <a:gd name="connsiteY187" fmla="*/ 1628585 h 1628584"/>
              <a:gd name="connsiteX188" fmla="*/ 254318 w 3246882"/>
              <a:gd name="connsiteY188" fmla="*/ 1608677 h 1628584"/>
              <a:gd name="connsiteX189" fmla="*/ 176213 w 3246882"/>
              <a:gd name="connsiteY189" fmla="*/ 1547431 h 1628584"/>
              <a:gd name="connsiteX190" fmla="*/ 240983 w 3246882"/>
              <a:gd name="connsiteY190" fmla="*/ 1499426 h 1628584"/>
              <a:gd name="connsiteX191" fmla="*/ 290322 w 3246882"/>
              <a:gd name="connsiteY191" fmla="*/ 1543907 h 1628584"/>
              <a:gd name="connsiteX192" fmla="*/ 356330 w 3246882"/>
              <a:gd name="connsiteY192" fmla="*/ 1558576 h 1628584"/>
              <a:gd name="connsiteX193" fmla="*/ 434816 w 3246882"/>
              <a:gd name="connsiteY193" fmla="*/ 1529144 h 1628584"/>
              <a:gd name="connsiteX194" fmla="*/ 463487 w 3246882"/>
              <a:gd name="connsiteY194" fmla="*/ 1441704 h 1628584"/>
              <a:gd name="connsiteX195" fmla="*/ 463487 w 3246882"/>
              <a:gd name="connsiteY195" fmla="*/ 1398175 h 1628584"/>
              <a:gd name="connsiteX196" fmla="*/ 461963 w 3246882"/>
              <a:gd name="connsiteY196" fmla="*/ 1398175 h 1628584"/>
              <a:gd name="connsiteX197" fmla="*/ 411194 w 3246882"/>
              <a:gd name="connsiteY197" fmla="*/ 1442847 h 1628584"/>
              <a:gd name="connsiteX198" fmla="*/ 336995 w 3246882"/>
              <a:gd name="connsiteY198" fmla="*/ 1458087 h 1628584"/>
              <a:gd name="connsiteX199" fmla="*/ 217932 w 3246882"/>
              <a:gd name="connsiteY199" fmla="*/ 1408081 h 1628584"/>
              <a:gd name="connsiteX200" fmla="*/ 172879 w 3246882"/>
              <a:gd name="connsiteY200" fmla="*/ 1268730 h 1628584"/>
              <a:gd name="connsiteX201" fmla="*/ 224790 w 3246882"/>
              <a:gd name="connsiteY201" fmla="*/ 1114520 h 1628584"/>
              <a:gd name="connsiteX202" fmla="*/ 353759 w 3246882"/>
              <a:gd name="connsiteY202" fmla="*/ 1059275 h 1628584"/>
              <a:gd name="connsiteX203" fmla="*/ 416052 w 3246882"/>
              <a:gd name="connsiteY203" fmla="*/ 1071944 h 1628584"/>
              <a:gd name="connsiteX204" fmla="*/ 461963 w 3246882"/>
              <a:gd name="connsiteY204" fmla="*/ 1108043 h 1628584"/>
              <a:gd name="connsiteX205" fmla="*/ 463487 w 3246882"/>
              <a:gd name="connsiteY205" fmla="*/ 1108043 h 1628584"/>
              <a:gd name="connsiteX206" fmla="*/ 463487 w 3246882"/>
              <a:gd name="connsiteY206" fmla="*/ 1068229 h 1628584"/>
              <a:gd name="connsiteX207" fmla="*/ 464153 w 3246882"/>
              <a:gd name="connsiteY207" fmla="*/ 1228154 h 1628584"/>
              <a:gd name="connsiteX208" fmla="*/ 437007 w 3246882"/>
              <a:gd name="connsiteY208" fmla="*/ 1159478 h 1628584"/>
              <a:gd name="connsiteX209" fmla="*/ 367094 w 3246882"/>
              <a:gd name="connsiteY209" fmla="*/ 1130999 h 1628584"/>
              <a:gd name="connsiteX210" fmla="*/ 291560 w 3246882"/>
              <a:gd name="connsiteY210" fmla="*/ 1165765 h 1628584"/>
              <a:gd name="connsiteX211" fmla="*/ 263652 w 3246882"/>
              <a:gd name="connsiteY211" fmla="*/ 1263777 h 1628584"/>
              <a:gd name="connsiteX212" fmla="*/ 289465 w 3246882"/>
              <a:gd name="connsiteY212" fmla="*/ 1353407 h 1628584"/>
              <a:gd name="connsiteX213" fmla="*/ 361093 w 3246882"/>
              <a:gd name="connsiteY213" fmla="*/ 1386173 h 1628584"/>
              <a:gd name="connsiteX214" fmla="*/ 435483 w 3246882"/>
              <a:gd name="connsiteY214" fmla="*/ 1354360 h 1628584"/>
              <a:gd name="connsiteX215" fmla="*/ 464153 w 3246882"/>
              <a:gd name="connsiteY215" fmla="*/ 1271588 h 1628584"/>
              <a:gd name="connsiteX216" fmla="*/ 464153 w 3246882"/>
              <a:gd name="connsiteY216" fmla="*/ 1228058 h 1628584"/>
              <a:gd name="connsiteX217" fmla="*/ 860965 w 3246882"/>
              <a:gd name="connsiteY217" fmla="*/ 1059275 h 1628584"/>
              <a:gd name="connsiteX218" fmla="*/ 791432 w 3246882"/>
              <a:gd name="connsiteY218" fmla="*/ 1075087 h 1628584"/>
              <a:gd name="connsiteX219" fmla="*/ 738950 w 3246882"/>
              <a:gd name="connsiteY219" fmla="*/ 1119950 h 1628584"/>
              <a:gd name="connsiteX220" fmla="*/ 737426 w 3246882"/>
              <a:gd name="connsiteY220" fmla="*/ 1119950 h 1628584"/>
              <a:gd name="connsiteX221" fmla="*/ 737426 w 3246882"/>
              <a:gd name="connsiteY221" fmla="*/ 1068229 h 1628584"/>
              <a:gd name="connsiteX222" fmla="*/ 648462 w 3246882"/>
              <a:gd name="connsiteY222" fmla="*/ 1068229 h 1628584"/>
              <a:gd name="connsiteX223" fmla="*/ 648462 w 3246882"/>
              <a:gd name="connsiteY223" fmla="*/ 1449229 h 1628584"/>
              <a:gd name="connsiteX224" fmla="*/ 737426 w 3246882"/>
              <a:gd name="connsiteY224" fmla="*/ 1449229 h 1628584"/>
              <a:gd name="connsiteX225" fmla="*/ 737426 w 3246882"/>
              <a:gd name="connsiteY225" fmla="*/ 1231964 h 1628584"/>
              <a:gd name="connsiteX226" fmla="*/ 762572 w 3246882"/>
              <a:gd name="connsiteY226" fmla="*/ 1159764 h 1628584"/>
              <a:gd name="connsiteX227" fmla="*/ 827151 w 3246882"/>
              <a:gd name="connsiteY227" fmla="*/ 1131094 h 1628584"/>
              <a:gd name="connsiteX228" fmla="*/ 882968 w 3246882"/>
              <a:gd name="connsiteY228" fmla="*/ 1155668 h 1628584"/>
              <a:gd name="connsiteX229" fmla="*/ 901541 w 3246882"/>
              <a:gd name="connsiteY229" fmla="*/ 1226725 h 1628584"/>
              <a:gd name="connsiteX230" fmla="*/ 901541 w 3246882"/>
              <a:gd name="connsiteY230" fmla="*/ 1449229 h 1628584"/>
              <a:gd name="connsiteX231" fmla="*/ 990505 w 3246882"/>
              <a:gd name="connsiteY231" fmla="*/ 1449229 h 1628584"/>
              <a:gd name="connsiteX232" fmla="*/ 990505 w 3246882"/>
              <a:gd name="connsiteY232" fmla="*/ 1214819 h 1628584"/>
              <a:gd name="connsiteX233" fmla="*/ 957358 w 3246882"/>
              <a:gd name="connsiteY233" fmla="*/ 1099661 h 1628584"/>
              <a:gd name="connsiteX234" fmla="*/ 860965 w 3246882"/>
              <a:gd name="connsiteY234" fmla="*/ 1059275 h 1628584"/>
              <a:gd name="connsiteX235" fmla="*/ 1124236 w 3246882"/>
              <a:gd name="connsiteY235" fmla="*/ 890683 h 1628584"/>
              <a:gd name="connsiteX236" fmla="*/ 1084802 w 3246882"/>
              <a:gd name="connsiteY236" fmla="*/ 905923 h 1628584"/>
              <a:gd name="connsiteX237" fmla="*/ 1069562 w 3246882"/>
              <a:gd name="connsiteY237" fmla="*/ 943547 h 1628584"/>
              <a:gd name="connsiteX238" fmla="*/ 1084802 w 3246882"/>
              <a:gd name="connsiteY238" fmla="*/ 981266 h 1628584"/>
              <a:gd name="connsiteX239" fmla="*/ 1124236 w 3246882"/>
              <a:gd name="connsiteY239" fmla="*/ 997077 h 1628584"/>
              <a:gd name="connsiteX240" fmla="*/ 1164431 w 3246882"/>
              <a:gd name="connsiteY240" fmla="*/ 981837 h 1628584"/>
              <a:gd name="connsiteX241" fmla="*/ 1179671 w 3246882"/>
              <a:gd name="connsiteY241" fmla="*/ 943928 h 1628584"/>
              <a:gd name="connsiteX242" fmla="*/ 1164431 w 3246882"/>
              <a:gd name="connsiteY242" fmla="*/ 906018 h 1628584"/>
              <a:gd name="connsiteX243" fmla="*/ 1124236 w 3246882"/>
              <a:gd name="connsiteY243" fmla="*/ 890778 h 1628584"/>
              <a:gd name="connsiteX244" fmla="*/ 1079564 w 3246882"/>
              <a:gd name="connsiteY244" fmla="*/ 1449229 h 1628584"/>
              <a:gd name="connsiteX245" fmla="*/ 1168527 w 3246882"/>
              <a:gd name="connsiteY245" fmla="*/ 1449229 h 1628584"/>
              <a:gd name="connsiteX246" fmla="*/ 1168527 w 3246882"/>
              <a:gd name="connsiteY246" fmla="*/ 1068229 h 1628584"/>
              <a:gd name="connsiteX247" fmla="*/ 1079564 w 3246882"/>
              <a:gd name="connsiteY247" fmla="*/ 1068229 h 1628584"/>
              <a:gd name="connsiteX248" fmla="*/ 1079564 w 3246882"/>
              <a:gd name="connsiteY248" fmla="*/ 1449229 h 1628584"/>
              <a:gd name="connsiteX249" fmla="*/ 1440656 w 3246882"/>
              <a:gd name="connsiteY249" fmla="*/ 1383697 h 1628584"/>
              <a:gd name="connsiteX250" fmla="*/ 1419797 w 3246882"/>
              <a:gd name="connsiteY250" fmla="*/ 1387412 h 1628584"/>
              <a:gd name="connsiteX251" fmla="*/ 1388555 w 3246882"/>
              <a:gd name="connsiteY251" fmla="*/ 1374172 h 1628584"/>
              <a:gd name="connsiteX252" fmla="*/ 1377410 w 3246882"/>
              <a:gd name="connsiteY252" fmla="*/ 1333024 h 1628584"/>
              <a:gd name="connsiteX253" fmla="*/ 1377410 w 3246882"/>
              <a:gd name="connsiteY253" fmla="*/ 1137285 h 1628584"/>
              <a:gd name="connsiteX254" fmla="*/ 1474565 w 3246882"/>
              <a:gd name="connsiteY254" fmla="*/ 1137285 h 1628584"/>
              <a:gd name="connsiteX255" fmla="*/ 1474565 w 3246882"/>
              <a:gd name="connsiteY255" fmla="*/ 1068038 h 1628584"/>
              <a:gd name="connsiteX256" fmla="*/ 1377410 w 3246882"/>
              <a:gd name="connsiteY256" fmla="*/ 1068038 h 1628584"/>
              <a:gd name="connsiteX257" fmla="*/ 1377410 w 3246882"/>
              <a:gd name="connsiteY257" fmla="*/ 958977 h 1628584"/>
              <a:gd name="connsiteX258" fmla="*/ 1288447 w 3246882"/>
              <a:gd name="connsiteY258" fmla="*/ 974598 h 1628584"/>
              <a:gd name="connsiteX259" fmla="*/ 1288447 w 3246882"/>
              <a:gd name="connsiteY259" fmla="*/ 1067943 h 1628584"/>
              <a:gd name="connsiteX260" fmla="*/ 1224820 w 3246882"/>
              <a:gd name="connsiteY260" fmla="*/ 1067943 h 1628584"/>
              <a:gd name="connsiteX261" fmla="*/ 1224820 w 3246882"/>
              <a:gd name="connsiteY261" fmla="*/ 1137190 h 1628584"/>
              <a:gd name="connsiteX262" fmla="*/ 1288447 w 3246882"/>
              <a:gd name="connsiteY262" fmla="*/ 1137190 h 1628584"/>
              <a:gd name="connsiteX263" fmla="*/ 1288447 w 3246882"/>
              <a:gd name="connsiteY263" fmla="*/ 1345597 h 1628584"/>
              <a:gd name="connsiteX264" fmla="*/ 1316736 w 3246882"/>
              <a:gd name="connsiteY264" fmla="*/ 1429322 h 1628584"/>
              <a:gd name="connsiteX265" fmla="*/ 1401223 w 3246882"/>
              <a:gd name="connsiteY265" fmla="*/ 1457992 h 1628584"/>
              <a:gd name="connsiteX266" fmla="*/ 1452372 w 3246882"/>
              <a:gd name="connsiteY266" fmla="*/ 1450753 h 1628584"/>
              <a:gd name="connsiteX267" fmla="*/ 1491234 w 3246882"/>
              <a:gd name="connsiteY267" fmla="*/ 1431227 h 1628584"/>
              <a:gd name="connsiteX268" fmla="*/ 1463707 w 3246882"/>
              <a:gd name="connsiteY268" fmla="*/ 1370933 h 1628584"/>
              <a:gd name="connsiteX269" fmla="*/ 1440656 w 3246882"/>
              <a:gd name="connsiteY269" fmla="*/ 1383602 h 1628584"/>
              <a:gd name="connsiteX270" fmla="*/ 1829657 w 3246882"/>
              <a:gd name="connsiteY270" fmla="*/ 1107662 h 1628584"/>
              <a:gd name="connsiteX271" fmla="*/ 1873949 w 3246882"/>
              <a:gd name="connsiteY271" fmla="*/ 1247204 h 1628584"/>
              <a:gd name="connsiteX272" fmla="*/ 1873949 w 3246882"/>
              <a:gd name="connsiteY272" fmla="*/ 1280731 h 1628584"/>
              <a:gd name="connsiteX273" fmla="*/ 1612392 w 3246882"/>
              <a:gd name="connsiteY273" fmla="*/ 1280731 h 1628584"/>
              <a:gd name="connsiteX274" fmla="*/ 1641824 w 3246882"/>
              <a:gd name="connsiteY274" fmla="*/ 1362075 h 1628584"/>
              <a:gd name="connsiteX275" fmla="*/ 1711738 w 3246882"/>
              <a:gd name="connsiteY275" fmla="*/ 1389031 h 1628584"/>
              <a:gd name="connsiteX276" fmla="*/ 1763459 w 3246882"/>
              <a:gd name="connsiteY276" fmla="*/ 1375220 h 1628584"/>
              <a:gd name="connsiteX277" fmla="*/ 1802130 w 3246882"/>
              <a:gd name="connsiteY277" fmla="*/ 1334262 h 1628584"/>
              <a:gd name="connsiteX278" fmla="*/ 1870234 w 3246882"/>
              <a:gd name="connsiteY278" fmla="*/ 1371505 h 1628584"/>
              <a:gd name="connsiteX279" fmla="*/ 1803464 w 3246882"/>
              <a:gd name="connsiteY279" fmla="*/ 1435703 h 1628584"/>
              <a:gd name="connsiteX280" fmla="*/ 1708785 w 3246882"/>
              <a:gd name="connsiteY280" fmla="*/ 1458182 h 1628584"/>
              <a:gd name="connsiteX281" fmla="*/ 1573149 w 3246882"/>
              <a:gd name="connsiteY281" fmla="*/ 1407605 h 1628584"/>
              <a:gd name="connsiteX282" fmla="*/ 1522381 w 3246882"/>
              <a:gd name="connsiteY282" fmla="*/ 1262158 h 1628584"/>
              <a:gd name="connsiteX283" fmla="*/ 1574673 w 3246882"/>
              <a:gd name="connsiteY283" fmla="*/ 1115568 h 1628584"/>
              <a:gd name="connsiteX284" fmla="*/ 1705070 w 3246882"/>
              <a:gd name="connsiteY284" fmla="*/ 1059371 h 1628584"/>
              <a:gd name="connsiteX285" fmla="*/ 1829753 w 3246882"/>
              <a:gd name="connsiteY285" fmla="*/ 1107758 h 1628584"/>
              <a:gd name="connsiteX286" fmla="*/ 1788414 w 3246882"/>
              <a:gd name="connsiteY286" fmla="*/ 1218152 h 1628584"/>
              <a:gd name="connsiteX287" fmla="*/ 1766602 w 3246882"/>
              <a:gd name="connsiteY287" fmla="*/ 1149858 h 1628584"/>
              <a:gd name="connsiteX288" fmla="*/ 1706499 w 3246882"/>
              <a:gd name="connsiteY288" fmla="*/ 1125855 h 1628584"/>
              <a:gd name="connsiteX289" fmla="*/ 1641729 w 3246882"/>
              <a:gd name="connsiteY289" fmla="*/ 1152049 h 1628584"/>
              <a:gd name="connsiteX290" fmla="*/ 1612011 w 3246882"/>
              <a:gd name="connsiteY290" fmla="*/ 1218057 h 1628584"/>
              <a:gd name="connsiteX291" fmla="*/ 1788414 w 3246882"/>
              <a:gd name="connsiteY291" fmla="*/ 1218057 h 1628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</a:cxnLst>
            <a:rect l="l" t="t" r="r" b="b"/>
            <a:pathLst>
              <a:path w="3246882" h="1628584">
                <a:moveTo>
                  <a:pt x="452057" y="39338"/>
                </a:moveTo>
                <a:lnTo>
                  <a:pt x="576739" y="39338"/>
                </a:lnTo>
                <a:lnTo>
                  <a:pt x="576739" y="572929"/>
                </a:lnTo>
                <a:lnTo>
                  <a:pt x="486347" y="572929"/>
                </a:lnTo>
                <a:lnTo>
                  <a:pt x="486347" y="234315"/>
                </a:lnTo>
                <a:cubicBezTo>
                  <a:pt x="486347" y="220218"/>
                  <a:pt x="486537" y="206597"/>
                  <a:pt x="486918" y="193548"/>
                </a:cubicBezTo>
                <a:cubicBezTo>
                  <a:pt x="487299" y="180499"/>
                  <a:pt x="487585" y="165735"/>
                  <a:pt x="487871" y="149066"/>
                </a:cubicBezTo>
                <a:lnTo>
                  <a:pt x="485680" y="149066"/>
                </a:lnTo>
                <a:cubicBezTo>
                  <a:pt x="483489" y="156496"/>
                  <a:pt x="481298" y="162973"/>
                  <a:pt x="479393" y="168593"/>
                </a:cubicBezTo>
                <a:cubicBezTo>
                  <a:pt x="477393" y="174212"/>
                  <a:pt x="475202" y="180023"/>
                  <a:pt x="472726" y="186309"/>
                </a:cubicBezTo>
                <a:lnTo>
                  <a:pt x="319088" y="572929"/>
                </a:lnTo>
                <a:lnTo>
                  <a:pt x="254699" y="572929"/>
                </a:lnTo>
                <a:lnTo>
                  <a:pt x="99727" y="189643"/>
                </a:lnTo>
                <a:cubicBezTo>
                  <a:pt x="97727" y="183928"/>
                  <a:pt x="95726" y="178213"/>
                  <a:pt x="93631" y="172307"/>
                </a:cubicBezTo>
                <a:cubicBezTo>
                  <a:pt x="91535" y="166497"/>
                  <a:pt x="88868" y="158686"/>
                  <a:pt x="85630" y="149066"/>
                </a:cubicBezTo>
                <a:lnTo>
                  <a:pt x="83439" y="149066"/>
                </a:lnTo>
                <a:cubicBezTo>
                  <a:pt x="83915" y="164402"/>
                  <a:pt x="84296" y="180023"/>
                  <a:pt x="84582" y="195739"/>
                </a:cubicBezTo>
                <a:cubicBezTo>
                  <a:pt x="84868" y="211455"/>
                  <a:pt x="84963" y="228410"/>
                  <a:pt x="84963" y="246507"/>
                </a:cubicBezTo>
                <a:lnTo>
                  <a:pt x="84963" y="572834"/>
                </a:lnTo>
                <a:lnTo>
                  <a:pt x="0" y="572834"/>
                </a:lnTo>
                <a:lnTo>
                  <a:pt x="0" y="39338"/>
                </a:lnTo>
                <a:lnTo>
                  <a:pt x="129826" y="39338"/>
                </a:lnTo>
                <a:lnTo>
                  <a:pt x="266414" y="383477"/>
                </a:lnTo>
                <a:cubicBezTo>
                  <a:pt x="271653" y="396145"/>
                  <a:pt x="275749" y="406813"/>
                  <a:pt x="278892" y="415671"/>
                </a:cubicBezTo>
                <a:cubicBezTo>
                  <a:pt x="282035" y="424434"/>
                  <a:pt x="284988" y="434245"/>
                  <a:pt x="288036" y="444913"/>
                </a:cubicBezTo>
                <a:lnTo>
                  <a:pt x="290227" y="444913"/>
                </a:lnTo>
                <a:cubicBezTo>
                  <a:pt x="294704" y="433007"/>
                  <a:pt x="298704" y="422243"/>
                  <a:pt x="302324" y="412528"/>
                </a:cubicBezTo>
                <a:cubicBezTo>
                  <a:pt x="305943" y="402812"/>
                  <a:pt x="309658" y="392811"/>
                  <a:pt x="313658" y="382429"/>
                </a:cubicBezTo>
                <a:lnTo>
                  <a:pt x="452057" y="39338"/>
                </a:lnTo>
                <a:close/>
                <a:moveTo>
                  <a:pt x="712375" y="120872"/>
                </a:moveTo>
                <a:cubicBezTo>
                  <a:pt x="728948" y="120872"/>
                  <a:pt x="742379" y="115824"/>
                  <a:pt x="752570" y="105632"/>
                </a:cubicBezTo>
                <a:cubicBezTo>
                  <a:pt x="762762" y="95441"/>
                  <a:pt x="767810" y="82772"/>
                  <a:pt x="767810" y="67723"/>
                </a:cubicBezTo>
                <a:cubicBezTo>
                  <a:pt x="767810" y="52673"/>
                  <a:pt x="762762" y="39910"/>
                  <a:pt x="752570" y="29813"/>
                </a:cubicBezTo>
                <a:cubicBezTo>
                  <a:pt x="742379" y="19622"/>
                  <a:pt x="729044" y="14573"/>
                  <a:pt x="712375" y="14573"/>
                </a:cubicBezTo>
                <a:cubicBezTo>
                  <a:pt x="695706" y="14573"/>
                  <a:pt x="683133" y="19622"/>
                  <a:pt x="672941" y="29813"/>
                </a:cubicBezTo>
                <a:cubicBezTo>
                  <a:pt x="662750" y="40005"/>
                  <a:pt x="657701" y="52483"/>
                  <a:pt x="657701" y="67437"/>
                </a:cubicBezTo>
                <a:cubicBezTo>
                  <a:pt x="657701" y="82391"/>
                  <a:pt x="662750" y="94679"/>
                  <a:pt x="672941" y="105156"/>
                </a:cubicBezTo>
                <a:cubicBezTo>
                  <a:pt x="683133" y="115729"/>
                  <a:pt x="696278" y="120968"/>
                  <a:pt x="712375" y="120968"/>
                </a:cubicBezTo>
                <a:close/>
                <a:moveTo>
                  <a:pt x="667703" y="572929"/>
                </a:moveTo>
                <a:lnTo>
                  <a:pt x="756666" y="572929"/>
                </a:lnTo>
                <a:lnTo>
                  <a:pt x="756666" y="191929"/>
                </a:lnTo>
                <a:lnTo>
                  <a:pt x="667703" y="191929"/>
                </a:lnTo>
                <a:lnTo>
                  <a:pt x="667703" y="572929"/>
                </a:lnTo>
                <a:close/>
                <a:moveTo>
                  <a:pt x="1179100" y="500348"/>
                </a:moveTo>
                <a:lnTo>
                  <a:pt x="1110234" y="461677"/>
                </a:lnTo>
                <a:cubicBezTo>
                  <a:pt x="1099090" y="478346"/>
                  <a:pt x="1086422" y="490157"/>
                  <a:pt x="1072325" y="497205"/>
                </a:cubicBezTo>
                <a:cubicBezTo>
                  <a:pt x="1058228" y="504254"/>
                  <a:pt x="1042702" y="507778"/>
                  <a:pt x="1025843" y="507778"/>
                </a:cubicBezTo>
                <a:cubicBezTo>
                  <a:pt x="993553" y="507778"/>
                  <a:pt x="967835" y="497015"/>
                  <a:pt x="948500" y="475393"/>
                </a:cubicBezTo>
                <a:cubicBezTo>
                  <a:pt x="929164" y="453771"/>
                  <a:pt x="919448" y="423101"/>
                  <a:pt x="919448" y="383096"/>
                </a:cubicBezTo>
                <a:cubicBezTo>
                  <a:pt x="919448" y="343091"/>
                  <a:pt x="929259" y="311182"/>
                  <a:pt x="948881" y="288608"/>
                </a:cubicBezTo>
                <a:cubicBezTo>
                  <a:pt x="968502" y="266033"/>
                  <a:pt x="993362" y="254794"/>
                  <a:pt x="1023652" y="254794"/>
                </a:cubicBezTo>
                <a:cubicBezTo>
                  <a:pt x="1040987" y="254794"/>
                  <a:pt x="1056418" y="258413"/>
                  <a:pt x="1069753" y="265557"/>
                </a:cubicBezTo>
                <a:cubicBezTo>
                  <a:pt x="1083183" y="272796"/>
                  <a:pt x="1095566" y="284893"/>
                  <a:pt x="1106996" y="302038"/>
                </a:cubicBezTo>
                <a:lnTo>
                  <a:pt x="1176909" y="267462"/>
                </a:lnTo>
                <a:cubicBezTo>
                  <a:pt x="1163479" y="239649"/>
                  <a:pt x="1143476" y="218694"/>
                  <a:pt x="1116806" y="204407"/>
                </a:cubicBezTo>
                <a:cubicBezTo>
                  <a:pt x="1090136" y="190119"/>
                  <a:pt x="1060037" y="182975"/>
                  <a:pt x="1026605" y="182975"/>
                </a:cubicBezTo>
                <a:cubicBezTo>
                  <a:pt x="968026" y="182975"/>
                  <a:pt x="920401" y="201359"/>
                  <a:pt x="883730" y="238220"/>
                </a:cubicBezTo>
                <a:cubicBezTo>
                  <a:pt x="847058" y="275082"/>
                  <a:pt x="828675" y="325374"/>
                  <a:pt x="828675" y="389096"/>
                </a:cubicBezTo>
                <a:cubicBezTo>
                  <a:pt x="828675" y="447104"/>
                  <a:pt x="845915" y="493776"/>
                  <a:pt x="880396" y="529019"/>
                </a:cubicBezTo>
                <a:cubicBezTo>
                  <a:pt x="914876" y="564261"/>
                  <a:pt x="962597" y="581882"/>
                  <a:pt x="1023652" y="581882"/>
                </a:cubicBezTo>
                <a:cubicBezTo>
                  <a:pt x="1056608" y="581882"/>
                  <a:pt x="1086612" y="575215"/>
                  <a:pt x="1113473" y="561785"/>
                </a:cubicBezTo>
                <a:cubicBezTo>
                  <a:pt x="1140333" y="548354"/>
                  <a:pt x="1162241" y="527971"/>
                  <a:pt x="1179100" y="500348"/>
                </a:cubicBezTo>
                <a:close/>
                <a:moveTo>
                  <a:pt x="1438656" y="185166"/>
                </a:moveTo>
                <a:cubicBezTo>
                  <a:pt x="1415796" y="185166"/>
                  <a:pt x="1395698" y="191643"/>
                  <a:pt x="1378363" y="204692"/>
                </a:cubicBezTo>
                <a:cubicBezTo>
                  <a:pt x="1361027" y="217742"/>
                  <a:pt x="1347883" y="236411"/>
                  <a:pt x="1338929" y="260699"/>
                </a:cubicBezTo>
                <a:lnTo>
                  <a:pt x="1337405" y="260699"/>
                </a:lnTo>
                <a:lnTo>
                  <a:pt x="1337405" y="191834"/>
                </a:lnTo>
                <a:lnTo>
                  <a:pt x="1248442" y="191834"/>
                </a:lnTo>
                <a:lnTo>
                  <a:pt x="1248442" y="572834"/>
                </a:lnTo>
                <a:lnTo>
                  <a:pt x="1337405" y="572834"/>
                </a:lnTo>
                <a:lnTo>
                  <a:pt x="1337405" y="384524"/>
                </a:lnTo>
                <a:cubicBezTo>
                  <a:pt x="1337405" y="348043"/>
                  <a:pt x="1345311" y="318707"/>
                  <a:pt x="1361027" y="296323"/>
                </a:cubicBezTo>
                <a:cubicBezTo>
                  <a:pt x="1376743" y="274034"/>
                  <a:pt x="1397413" y="262795"/>
                  <a:pt x="1422940" y="262795"/>
                </a:cubicBezTo>
                <a:cubicBezTo>
                  <a:pt x="1431131" y="262795"/>
                  <a:pt x="1438847" y="263557"/>
                  <a:pt x="1446181" y="265176"/>
                </a:cubicBezTo>
                <a:cubicBezTo>
                  <a:pt x="1453515" y="266795"/>
                  <a:pt x="1460754" y="268986"/>
                  <a:pt x="1467993" y="271653"/>
                </a:cubicBezTo>
                <a:lnTo>
                  <a:pt x="1491806" y="195739"/>
                </a:lnTo>
                <a:cubicBezTo>
                  <a:pt x="1482376" y="191548"/>
                  <a:pt x="1473613" y="188690"/>
                  <a:pt x="1465421" y="187166"/>
                </a:cubicBezTo>
                <a:cubicBezTo>
                  <a:pt x="1457230" y="185642"/>
                  <a:pt x="1448276" y="184976"/>
                  <a:pt x="1438656" y="184976"/>
                </a:cubicBezTo>
                <a:close/>
                <a:moveTo>
                  <a:pt x="1855375" y="237649"/>
                </a:moveTo>
                <a:cubicBezTo>
                  <a:pt x="1890236" y="274130"/>
                  <a:pt x="1907667" y="321278"/>
                  <a:pt x="1907667" y="379000"/>
                </a:cubicBezTo>
                <a:cubicBezTo>
                  <a:pt x="1907667" y="436721"/>
                  <a:pt x="1889284" y="486632"/>
                  <a:pt x="1852613" y="524637"/>
                </a:cubicBezTo>
                <a:cubicBezTo>
                  <a:pt x="1815941" y="562737"/>
                  <a:pt x="1767364" y="581787"/>
                  <a:pt x="1707166" y="581787"/>
                </a:cubicBezTo>
                <a:cubicBezTo>
                  <a:pt x="1646968" y="581787"/>
                  <a:pt x="1598581" y="564071"/>
                  <a:pt x="1562957" y="528542"/>
                </a:cubicBezTo>
                <a:cubicBezTo>
                  <a:pt x="1527334" y="493109"/>
                  <a:pt x="1509522" y="445294"/>
                  <a:pt x="1509522" y="385286"/>
                </a:cubicBezTo>
                <a:cubicBezTo>
                  <a:pt x="1509808" y="324517"/>
                  <a:pt x="1528667" y="275558"/>
                  <a:pt x="1566101" y="238506"/>
                </a:cubicBezTo>
                <a:cubicBezTo>
                  <a:pt x="1603534" y="201454"/>
                  <a:pt x="1652302" y="182880"/>
                  <a:pt x="1712309" y="182880"/>
                </a:cubicBezTo>
                <a:cubicBezTo>
                  <a:pt x="1772317" y="182880"/>
                  <a:pt x="1820513" y="201073"/>
                  <a:pt x="1855375" y="237554"/>
                </a:cubicBezTo>
                <a:close/>
                <a:moveTo>
                  <a:pt x="1816513" y="381286"/>
                </a:moveTo>
                <a:cubicBezTo>
                  <a:pt x="1816513" y="343376"/>
                  <a:pt x="1807178" y="312801"/>
                  <a:pt x="1788605" y="289751"/>
                </a:cubicBezTo>
                <a:cubicBezTo>
                  <a:pt x="1770031" y="266700"/>
                  <a:pt x="1743837" y="255175"/>
                  <a:pt x="1710118" y="255175"/>
                </a:cubicBezTo>
                <a:cubicBezTo>
                  <a:pt x="1676400" y="255175"/>
                  <a:pt x="1650302" y="267081"/>
                  <a:pt x="1630299" y="290894"/>
                </a:cubicBezTo>
                <a:cubicBezTo>
                  <a:pt x="1610297" y="314706"/>
                  <a:pt x="1600391" y="345567"/>
                  <a:pt x="1600391" y="383572"/>
                </a:cubicBezTo>
                <a:cubicBezTo>
                  <a:pt x="1600391" y="421577"/>
                  <a:pt x="1610297" y="453676"/>
                  <a:pt x="1630013" y="476250"/>
                </a:cubicBezTo>
                <a:cubicBezTo>
                  <a:pt x="1649730" y="498824"/>
                  <a:pt x="1676591" y="510064"/>
                  <a:pt x="1710595" y="510064"/>
                </a:cubicBezTo>
                <a:cubicBezTo>
                  <a:pt x="1744599" y="510064"/>
                  <a:pt x="1770412" y="498443"/>
                  <a:pt x="1788890" y="475107"/>
                </a:cubicBezTo>
                <a:cubicBezTo>
                  <a:pt x="1807369" y="451771"/>
                  <a:pt x="1816608" y="420529"/>
                  <a:pt x="1816608" y="381381"/>
                </a:cubicBezTo>
                <a:close/>
                <a:moveTo>
                  <a:pt x="2123313" y="339566"/>
                </a:moveTo>
                <a:cubicBezTo>
                  <a:pt x="2096262" y="334328"/>
                  <a:pt x="2077879" y="328327"/>
                  <a:pt x="2068068" y="321374"/>
                </a:cubicBezTo>
                <a:cubicBezTo>
                  <a:pt x="2058257" y="314420"/>
                  <a:pt x="2053400" y="304800"/>
                  <a:pt x="2053400" y="292322"/>
                </a:cubicBezTo>
                <a:cubicBezTo>
                  <a:pt x="2053400" y="279845"/>
                  <a:pt x="2058067" y="269367"/>
                  <a:pt x="2067497" y="261461"/>
                </a:cubicBezTo>
                <a:cubicBezTo>
                  <a:pt x="2076926" y="253556"/>
                  <a:pt x="2090642" y="249555"/>
                  <a:pt x="2108835" y="249555"/>
                </a:cubicBezTo>
                <a:cubicBezTo>
                  <a:pt x="2125694" y="249555"/>
                  <a:pt x="2140268" y="252508"/>
                  <a:pt x="2152555" y="258509"/>
                </a:cubicBezTo>
                <a:cubicBezTo>
                  <a:pt x="2164842" y="264509"/>
                  <a:pt x="2176653" y="273368"/>
                  <a:pt x="2188083" y="285274"/>
                </a:cubicBezTo>
                <a:lnTo>
                  <a:pt x="2239804" y="238411"/>
                </a:lnTo>
                <a:cubicBezTo>
                  <a:pt x="2225421" y="219837"/>
                  <a:pt x="2206943" y="205931"/>
                  <a:pt x="2184368" y="196691"/>
                </a:cubicBezTo>
                <a:cubicBezTo>
                  <a:pt x="2161794" y="187547"/>
                  <a:pt x="2137505" y="182880"/>
                  <a:pt x="2111407" y="182880"/>
                </a:cubicBezTo>
                <a:cubicBezTo>
                  <a:pt x="2070735" y="182880"/>
                  <a:pt x="2037017" y="193453"/>
                  <a:pt x="2010251" y="214694"/>
                </a:cubicBezTo>
                <a:cubicBezTo>
                  <a:pt x="1983486" y="235934"/>
                  <a:pt x="1970056" y="265081"/>
                  <a:pt x="1970056" y="302324"/>
                </a:cubicBezTo>
                <a:cubicBezTo>
                  <a:pt x="1970056" y="331375"/>
                  <a:pt x="1979962" y="355759"/>
                  <a:pt x="1999679" y="375476"/>
                </a:cubicBezTo>
                <a:cubicBezTo>
                  <a:pt x="2019395" y="395192"/>
                  <a:pt x="2054162" y="409385"/>
                  <a:pt x="2104073" y="418052"/>
                </a:cubicBezTo>
                <a:cubicBezTo>
                  <a:pt x="2124361" y="421767"/>
                  <a:pt x="2139696" y="427768"/>
                  <a:pt x="2149983" y="436055"/>
                </a:cubicBezTo>
                <a:cubicBezTo>
                  <a:pt x="2160270" y="444341"/>
                  <a:pt x="2165414" y="454724"/>
                  <a:pt x="2165414" y="467106"/>
                </a:cubicBezTo>
                <a:cubicBezTo>
                  <a:pt x="2165414" y="482251"/>
                  <a:pt x="2159984" y="493967"/>
                  <a:pt x="2149031" y="502253"/>
                </a:cubicBezTo>
                <a:cubicBezTo>
                  <a:pt x="2138077" y="510540"/>
                  <a:pt x="2122837" y="514731"/>
                  <a:pt x="2103311" y="514731"/>
                </a:cubicBezTo>
                <a:cubicBezTo>
                  <a:pt x="2085975" y="514731"/>
                  <a:pt x="2069402" y="510826"/>
                  <a:pt x="2053685" y="503015"/>
                </a:cubicBezTo>
                <a:cubicBezTo>
                  <a:pt x="2037969" y="495205"/>
                  <a:pt x="2023110" y="482156"/>
                  <a:pt x="2009204" y="463772"/>
                </a:cubicBezTo>
                <a:lnTo>
                  <a:pt x="1955673" y="511778"/>
                </a:lnTo>
                <a:cubicBezTo>
                  <a:pt x="1969770" y="534638"/>
                  <a:pt x="1989868" y="551974"/>
                  <a:pt x="2015966" y="563880"/>
                </a:cubicBezTo>
                <a:cubicBezTo>
                  <a:pt x="2042065" y="575786"/>
                  <a:pt x="2070926" y="581787"/>
                  <a:pt x="2102644" y="581787"/>
                </a:cubicBezTo>
                <a:cubicBezTo>
                  <a:pt x="2146268" y="581787"/>
                  <a:pt x="2181606" y="570548"/>
                  <a:pt x="2208657" y="547973"/>
                </a:cubicBezTo>
                <a:cubicBezTo>
                  <a:pt x="2235708" y="525399"/>
                  <a:pt x="2249234" y="495776"/>
                  <a:pt x="2249234" y="459010"/>
                </a:cubicBezTo>
                <a:cubicBezTo>
                  <a:pt x="2249234" y="426244"/>
                  <a:pt x="2238851" y="399955"/>
                  <a:pt x="2217992" y="380143"/>
                </a:cubicBezTo>
                <a:cubicBezTo>
                  <a:pt x="2197132" y="360331"/>
                  <a:pt x="2165604" y="346805"/>
                  <a:pt x="2123504" y="339566"/>
                </a:cubicBezTo>
                <a:close/>
                <a:moveTo>
                  <a:pt x="2658332" y="237649"/>
                </a:moveTo>
                <a:cubicBezTo>
                  <a:pt x="2693194" y="274130"/>
                  <a:pt x="2710624" y="321278"/>
                  <a:pt x="2710624" y="379000"/>
                </a:cubicBezTo>
                <a:cubicBezTo>
                  <a:pt x="2710624" y="436721"/>
                  <a:pt x="2692241" y="486632"/>
                  <a:pt x="2655570" y="524637"/>
                </a:cubicBezTo>
                <a:cubicBezTo>
                  <a:pt x="2618899" y="562737"/>
                  <a:pt x="2570321" y="581787"/>
                  <a:pt x="2510123" y="581787"/>
                </a:cubicBezTo>
                <a:cubicBezTo>
                  <a:pt x="2449925" y="581787"/>
                  <a:pt x="2401538" y="564071"/>
                  <a:pt x="2365915" y="528542"/>
                </a:cubicBezTo>
                <a:cubicBezTo>
                  <a:pt x="2330291" y="493109"/>
                  <a:pt x="2312480" y="445294"/>
                  <a:pt x="2312480" y="385286"/>
                </a:cubicBezTo>
                <a:cubicBezTo>
                  <a:pt x="2312765" y="324517"/>
                  <a:pt x="2331625" y="275558"/>
                  <a:pt x="2369058" y="238506"/>
                </a:cubicBezTo>
                <a:cubicBezTo>
                  <a:pt x="2406491" y="201454"/>
                  <a:pt x="2455259" y="182880"/>
                  <a:pt x="2515267" y="182880"/>
                </a:cubicBezTo>
                <a:cubicBezTo>
                  <a:pt x="2575274" y="182880"/>
                  <a:pt x="2623471" y="201073"/>
                  <a:pt x="2658332" y="237554"/>
                </a:cubicBezTo>
                <a:close/>
                <a:moveTo>
                  <a:pt x="2619375" y="381286"/>
                </a:moveTo>
                <a:cubicBezTo>
                  <a:pt x="2619375" y="343376"/>
                  <a:pt x="2610041" y="312801"/>
                  <a:pt x="2591467" y="289751"/>
                </a:cubicBezTo>
                <a:cubicBezTo>
                  <a:pt x="2572893" y="266700"/>
                  <a:pt x="2546699" y="255175"/>
                  <a:pt x="2512981" y="255175"/>
                </a:cubicBezTo>
                <a:cubicBezTo>
                  <a:pt x="2479262" y="255175"/>
                  <a:pt x="2453164" y="267081"/>
                  <a:pt x="2433161" y="290894"/>
                </a:cubicBezTo>
                <a:cubicBezTo>
                  <a:pt x="2413159" y="314706"/>
                  <a:pt x="2403253" y="345567"/>
                  <a:pt x="2403253" y="383572"/>
                </a:cubicBezTo>
                <a:cubicBezTo>
                  <a:pt x="2403253" y="421577"/>
                  <a:pt x="2413159" y="453676"/>
                  <a:pt x="2432876" y="476250"/>
                </a:cubicBezTo>
                <a:cubicBezTo>
                  <a:pt x="2452592" y="498824"/>
                  <a:pt x="2479453" y="510064"/>
                  <a:pt x="2513457" y="510064"/>
                </a:cubicBezTo>
                <a:cubicBezTo>
                  <a:pt x="2547461" y="510064"/>
                  <a:pt x="2573274" y="498443"/>
                  <a:pt x="2591753" y="475107"/>
                </a:cubicBezTo>
                <a:cubicBezTo>
                  <a:pt x="2610231" y="451771"/>
                  <a:pt x="2619470" y="420529"/>
                  <a:pt x="2619470" y="381381"/>
                </a:cubicBezTo>
                <a:close/>
                <a:moveTo>
                  <a:pt x="3219260" y="494729"/>
                </a:moveTo>
                <a:cubicBezTo>
                  <a:pt x="3210782" y="500634"/>
                  <a:pt x="3203162" y="504920"/>
                  <a:pt x="3196209" y="507397"/>
                </a:cubicBezTo>
                <a:cubicBezTo>
                  <a:pt x="3189256" y="509873"/>
                  <a:pt x="3182303" y="511112"/>
                  <a:pt x="3175349" y="511112"/>
                </a:cubicBezTo>
                <a:cubicBezTo>
                  <a:pt x="3161919" y="511112"/>
                  <a:pt x="3151537" y="506730"/>
                  <a:pt x="3144107" y="497872"/>
                </a:cubicBezTo>
                <a:cubicBezTo>
                  <a:pt x="3136678" y="489109"/>
                  <a:pt x="3132963" y="475393"/>
                  <a:pt x="3132963" y="456724"/>
                </a:cubicBezTo>
                <a:lnTo>
                  <a:pt x="3132963" y="260985"/>
                </a:lnTo>
                <a:lnTo>
                  <a:pt x="3230118" y="260985"/>
                </a:lnTo>
                <a:lnTo>
                  <a:pt x="3230118" y="191738"/>
                </a:lnTo>
                <a:lnTo>
                  <a:pt x="3132963" y="191738"/>
                </a:lnTo>
                <a:lnTo>
                  <a:pt x="3132963" y="82677"/>
                </a:lnTo>
                <a:lnTo>
                  <a:pt x="3043999" y="98298"/>
                </a:lnTo>
                <a:lnTo>
                  <a:pt x="3043999" y="191643"/>
                </a:lnTo>
                <a:lnTo>
                  <a:pt x="2893028" y="191643"/>
                </a:lnTo>
                <a:lnTo>
                  <a:pt x="2893028" y="130969"/>
                </a:lnTo>
                <a:cubicBezTo>
                  <a:pt x="2893028" y="111157"/>
                  <a:pt x="2897315" y="96203"/>
                  <a:pt x="2905887" y="86297"/>
                </a:cubicBezTo>
                <a:cubicBezTo>
                  <a:pt x="2914460" y="76391"/>
                  <a:pt x="2926652" y="71438"/>
                  <a:pt x="2942558" y="71438"/>
                </a:cubicBezTo>
                <a:cubicBezTo>
                  <a:pt x="2950750" y="71438"/>
                  <a:pt x="2958274" y="72581"/>
                  <a:pt x="2965037" y="74962"/>
                </a:cubicBezTo>
                <a:cubicBezTo>
                  <a:pt x="2971895" y="77343"/>
                  <a:pt x="2978468" y="80582"/>
                  <a:pt x="2984945" y="84868"/>
                </a:cubicBezTo>
                <a:lnTo>
                  <a:pt x="3021425" y="20479"/>
                </a:lnTo>
                <a:cubicBezTo>
                  <a:pt x="3008281" y="13526"/>
                  <a:pt x="2994851" y="8382"/>
                  <a:pt x="2981230" y="5048"/>
                </a:cubicBezTo>
                <a:cubicBezTo>
                  <a:pt x="2967609" y="1715"/>
                  <a:pt x="2953417" y="0"/>
                  <a:pt x="2938844" y="0"/>
                </a:cubicBezTo>
                <a:cubicBezTo>
                  <a:pt x="2896172" y="0"/>
                  <a:pt x="2863120" y="11621"/>
                  <a:pt x="2839688" y="34957"/>
                </a:cubicBezTo>
                <a:cubicBezTo>
                  <a:pt x="2816257" y="58293"/>
                  <a:pt x="2804541" y="90011"/>
                  <a:pt x="2804541" y="130207"/>
                </a:cubicBezTo>
                <a:lnTo>
                  <a:pt x="2804541" y="191643"/>
                </a:lnTo>
                <a:lnTo>
                  <a:pt x="2739771" y="191643"/>
                </a:lnTo>
                <a:lnTo>
                  <a:pt x="2739771" y="260890"/>
                </a:lnTo>
                <a:lnTo>
                  <a:pt x="2804541" y="260890"/>
                </a:lnTo>
                <a:lnTo>
                  <a:pt x="2804541" y="572643"/>
                </a:lnTo>
                <a:lnTo>
                  <a:pt x="2893124" y="572643"/>
                </a:lnTo>
                <a:lnTo>
                  <a:pt x="2893124" y="261080"/>
                </a:lnTo>
                <a:lnTo>
                  <a:pt x="3044095" y="261080"/>
                </a:lnTo>
                <a:lnTo>
                  <a:pt x="3044095" y="469487"/>
                </a:lnTo>
                <a:cubicBezTo>
                  <a:pt x="3044095" y="506159"/>
                  <a:pt x="3053524" y="534067"/>
                  <a:pt x="3072384" y="553212"/>
                </a:cubicBezTo>
                <a:cubicBezTo>
                  <a:pt x="3091244" y="572357"/>
                  <a:pt x="3119342" y="581882"/>
                  <a:pt x="3156871" y="581882"/>
                </a:cubicBezTo>
                <a:cubicBezTo>
                  <a:pt x="3175254" y="581882"/>
                  <a:pt x="3192304" y="579501"/>
                  <a:pt x="3208020" y="574643"/>
                </a:cubicBezTo>
                <a:cubicBezTo>
                  <a:pt x="3223736" y="569786"/>
                  <a:pt x="3236690" y="563309"/>
                  <a:pt x="3246882" y="555117"/>
                </a:cubicBezTo>
                <a:lnTo>
                  <a:pt x="3219355" y="494824"/>
                </a:lnTo>
                <a:close/>
                <a:moveTo>
                  <a:pt x="0" y="1449229"/>
                </a:moveTo>
                <a:lnTo>
                  <a:pt x="91154" y="1449229"/>
                </a:lnTo>
                <a:lnTo>
                  <a:pt x="91154" y="915638"/>
                </a:lnTo>
                <a:lnTo>
                  <a:pt x="0" y="915638"/>
                </a:lnTo>
                <a:lnTo>
                  <a:pt x="0" y="1449229"/>
                </a:lnTo>
                <a:close/>
                <a:moveTo>
                  <a:pt x="463391" y="1068229"/>
                </a:moveTo>
                <a:lnTo>
                  <a:pt x="552355" y="1068229"/>
                </a:lnTo>
                <a:lnTo>
                  <a:pt x="552355" y="1426559"/>
                </a:lnTo>
                <a:cubicBezTo>
                  <a:pt x="552355" y="1490758"/>
                  <a:pt x="534829" y="1540574"/>
                  <a:pt x="499682" y="1575721"/>
                </a:cubicBezTo>
                <a:cubicBezTo>
                  <a:pt x="464534" y="1610963"/>
                  <a:pt x="416243" y="1628585"/>
                  <a:pt x="354806" y="1628585"/>
                </a:cubicBezTo>
                <a:cubicBezTo>
                  <a:pt x="318325" y="1628585"/>
                  <a:pt x="284893" y="1621917"/>
                  <a:pt x="254318" y="1608677"/>
                </a:cubicBezTo>
                <a:cubicBezTo>
                  <a:pt x="223838" y="1595438"/>
                  <a:pt x="197739" y="1574959"/>
                  <a:pt x="176213" y="1547431"/>
                </a:cubicBezTo>
                <a:lnTo>
                  <a:pt x="240983" y="1499426"/>
                </a:lnTo>
                <a:cubicBezTo>
                  <a:pt x="255365" y="1519238"/>
                  <a:pt x="271844" y="1534097"/>
                  <a:pt x="290322" y="1543907"/>
                </a:cubicBezTo>
                <a:cubicBezTo>
                  <a:pt x="308800" y="1553718"/>
                  <a:pt x="330803" y="1558576"/>
                  <a:pt x="356330" y="1558576"/>
                </a:cubicBezTo>
                <a:cubicBezTo>
                  <a:pt x="389573" y="1558576"/>
                  <a:pt x="415766" y="1548765"/>
                  <a:pt x="434816" y="1529144"/>
                </a:cubicBezTo>
                <a:cubicBezTo>
                  <a:pt x="453962" y="1509522"/>
                  <a:pt x="463487" y="1480376"/>
                  <a:pt x="463487" y="1441704"/>
                </a:cubicBezTo>
                <a:lnTo>
                  <a:pt x="463487" y="1398175"/>
                </a:lnTo>
                <a:lnTo>
                  <a:pt x="461963" y="1398175"/>
                </a:lnTo>
                <a:cubicBezTo>
                  <a:pt x="448056" y="1417796"/>
                  <a:pt x="431101" y="1432655"/>
                  <a:pt x="411194" y="1442847"/>
                </a:cubicBezTo>
                <a:cubicBezTo>
                  <a:pt x="391287" y="1453039"/>
                  <a:pt x="366522" y="1458087"/>
                  <a:pt x="336995" y="1458087"/>
                </a:cubicBezTo>
                <a:cubicBezTo>
                  <a:pt x="287655" y="1458087"/>
                  <a:pt x="247936" y="1441418"/>
                  <a:pt x="217932" y="1408081"/>
                </a:cubicBezTo>
                <a:cubicBezTo>
                  <a:pt x="187928" y="1374743"/>
                  <a:pt x="172879" y="1328261"/>
                  <a:pt x="172879" y="1268730"/>
                </a:cubicBezTo>
                <a:cubicBezTo>
                  <a:pt x="172879" y="1202722"/>
                  <a:pt x="190214" y="1151382"/>
                  <a:pt x="224790" y="1114520"/>
                </a:cubicBezTo>
                <a:cubicBezTo>
                  <a:pt x="259366" y="1077659"/>
                  <a:pt x="302324" y="1059275"/>
                  <a:pt x="353759" y="1059275"/>
                </a:cubicBezTo>
                <a:cubicBezTo>
                  <a:pt x="376333" y="1059275"/>
                  <a:pt x="397097" y="1063466"/>
                  <a:pt x="416052" y="1071944"/>
                </a:cubicBezTo>
                <a:cubicBezTo>
                  <a:pt x="435007" y="1080421"/>
                  <a:pt x="450342" y="1092422"/>
                  <a:pt x="461963" y="1108043"/>
                </a:cubicBezTo>
                <a:lnTo>
                  <a:pt x="463487" y="1108043"/>
                </a:lnTo>
                <a:lnTo>
                  <a:pt x="463487" y="1068229"/>
                </a:lnTo>
                <a:close/>
                <a:moveTo>
                  <a:pt x="464153" y="1228154"/>
                </a:moveTo>
                <a:cubicBezTo>
                  <a:pt x="464153" y="1201388"/>
                  <a:pt x="455105" y="1178528"/>
                  <a:pt x="437007" y="1159478"/>
                </a:cubicBezTo>
                <a:cubicBezTo>
                  <a:pt x="418910" y="1140428"/>
                  <a:pt x="395573" y="1130999"/>
                  <a:pt x="367094" y="1130999"/>
                </a:cubicBezTo>
                <a:cubicBezTo>
                  <a:pt x="335375" y="1130999"/>
                  <a:pt x="310134" y="1142619"/>
                  <a:pt x="291560" y="1165765"/>
                </a:cubicBezTo>
                <a:cubicBezTo>
                  <a:pt x="272987" y="1189006"/>
                  <a:pt x="263652" y="1221677"/>
                  <a:pt x="263652" y="1263777"/>
                </a:cubicBezTo>
                <a:cubicBezTo>
                  <a:pt x="263652" y="1301687"/>
                  <a:pt x="272225" y="1331595"/>
                  <a:pt x="289465" y="1353407"/>
                </a:cubicBezTo>
                <a:cubicBezTo>
                  <a:pt x="306705" y="1375220"/>
                  <a:pt x="330613" y="1386173"/>
                  <a:pt x="361093" y="1386173"/>
                </a:cubicBezTo>
                <a:cubicBezTo>
                  <a:pt x="391573" y="1386173"/>
                  <a:pt x="416433" y="1375601"/>
                  <a:pt x="435483" y="1354360"/>
                </a:cubicBezTo>
                <a:cubicBezTo>
                  <a:pt x="454533" y="1333119"/>
                  <a:pt x="464153" y="1305592"/>
                  <a:pt x="464153" y="1271588"/>
                </a:cubicBezTo>
                <a:lnTo>
                  <a:pt x="464153" y="1228058"/>
                </a:lnTo>
                <a:close/>
                <a:moveTo>
                  <a:pt x="860965" y="1059275"/>
                </a:moveTo>
                <a:cubicBezTo>
                  <a:pt x="835914" y="1059275"/>
                  <a:pt x="812673" y="1064514"/>
                  <a:pt x="791432" y="1075087"/>
                </a:cubicBezTo>
                <a:cubicBezTo>
                  <a:pt x="770096" y="1085660"/>
                  <a:pt x="752570" y="1100614"/>
                  <a:pt x="738950" y="1119950"/>
                </a:cubicBezTo>
                <a:lnTo>
                  <a:pt x="737426" y="1119950"/>
                </a:lnTo>
                <a:lnTo>
                  <a:pt x="737426" y="1068229"/>
                </a:lnTo>
                <a:lnTo>
                  <a:pt x="648462" y="1068229"/>
                </a:lnTo>
                <a:lnTo>
                  <a:pt x="648462" y="1449229"/>
                </a:lnTo>
                <a:lnTo>
                  <a:pt x="737426" y="1449229"/>
                </a:lnTo>
                <a:lnTo>
                  <a:pt x="737426" y="1231964"/>
                </a:lnTo>
                <a:cubicBezTo>
                  <a:pt x="737426" y="1202912"/>
                  <a:pt x="745808" y="1178909"/>
                  <a:pt x="762572" y="1159764"/>
                </a:cubicBezTo>
                <a:cubicBezTo>
                  <a:pt x="779336" y="1140714"/>
                  <a:pt x="800862" y="1131094"/>
                  <a:pt x="827151" y="1131094"/>
                </a:cubicBezTo>
                <a:cubicBezTo>
                  <a:pt x="851916" y="1131094"/>
                  <a:pt x="870585" y="1139285"/>
                  <a:pt x="882968" y="1155668"/>
                </a:cubicBezTo>
                <a:cubicBezTo>
                  <a:pt x="895350" y="1172051"/>
                  <a:pt x="901541" y="1195769"/>
                  <a:pt x="901541" y="1226725"/>
                </a:cubicBezTo>
                <a:lnTo>
                  <a:pt x="901541" y="1449229"/>
                </a:lnTo>
                <a:lnTo>
                  <a:pt x="990505" y="1449229"/>
                </a:lnTo>
                <a:lnTo>
                  <a:pt x="990505" y="1214819"/>
                </a:lnTo>
                <a:cubicBezTo>
                  <a:pt x="990505" y="1165003"/>
                  <a:pt x="979456" y="1126617"/>
                  <a:pt x="957358" y="1099661"/>
                </a:cubicBezTo>
                <a:cubicBezTo>
                  <a:pt x="935260" y="1072706"/>
                  <a:pt x="903161" y="1059275"/>
                  <a:pt x="860965" y="1059275"/>
                </a:cubicBezTo>
                <a:close/>
                <a:moveTo>
                  <a:pt x="1124236" y="890683"/>
                </a:moveTo>
                <a:cubicBezTo>
                  <a:pt x="1108139" y="890683"/>
                  <a:pt x="1094994" y="895731"/>
                  <a:pt x="1084802" y="905923"/>
                </a:cubicBezTo>
                <a:cubicBezTo>
                  <a:pt x="1074611" y="916115"/>
                  <a:pt x="1069562" y="928592"/>
                  <a:pt x="1069562" y="943547"/>
                </a:cubicBezTo>
                <a:cubicBezTo>
                  <a:pt x="1069562" y="958501"/>
                  <a:pt x="1074611" y="970788"/>
                  <a:pt x="1084802" y="981266"/>
                </a:cubicBezTo>
                <a:cubicBezTo>
                  <a:pt x="1094994" y="991838"/>
                  <a:pt x="1108139" y="997077"/>
                  <a:pt x="1124236" y="997077"/>
                </a:cubicBezTo>
                <a:cubicBezTo>
                  <a:pt x="1140333" y="997077"/>
                  <a:pt x="1154240" y="992029"/>
                  <a:pt x="1164431" y="981837"/>
                </a:cubicBezTo>
                <a:cubicBezTo>
                  <a:pt x="1174623" y="971645"/>
                  <a:pt x="1179671" y="958977"/>
                  <a:pt x="1179671" y="943928"/>
                </a:cubicBezTo>
                <a:cubicBezTo>
                  <a:pt x="1179671" y="928878"/>
                  <a:pt x="1174623" y="916115"/>
                  <a:pt x="1164431" y="906018"/>
                </a:cubicBezTo>
                <a:cubicBezTo>
                  <a:pt x="1154240" y="895826"/>
                  <a:pt x="1140905" y="890778"/>
                  <a:pt x="1124236" y="890778"/>
                </a:cubicBezTo>
                <a:close/>
                <a:moveTo>
                  <a:pt x="1079564" y="1449229"/>
                </a:moveTo>
                <a:lnTo>
                  <a:pt x="1168527" y="1449229"/>
                </a:lnTo>
                <a:lnTo>
                  <a:pt x="1168527" y="1068229"/>
                </a:lnTo>
                <a:lnTo>
                  <a:pt x="1079564" y="1068229"/>
                </a:lnTo>
                <a:lnTo>
                  <a:pt x="1079564" y="1449229"/>
                </a:lnTo>
                <a:close/>
                <a:moveTo>
                  <a:pt x="1440656" y="1383697"/>
                </a:moveTo>
                <a:cubicBezTo>
                  <a:pt x="1433703" y="1386173"/>
                  <a:pt x="1426750" y="1387412"/>
                  <a:pt x="1419797" y="1387412"/>
                </a:cubicBezTo>
                <a:cubicBezTo>
                  <a:pt x="1406366" y="1387412"/>
                  <a:pt x="1395984" y="1383030"/>
                  <a:pt x="1388555" y="1374172"/>
                </a:cubicBezTo>
                <a:cubicBezTo>
                  <a:pt x="1381125" y="1365409"/>
                  <a:pt x="1377410" y="1351693"/>
                  <a:pt x="1377410" y="1333024"/>
                </a:cubicBezTo>
                <a:lnTo>
                  <a:pt x="1377410" y="1137285"/>
                </a:lnTo>
                <a:lnTo>
                  <a:pt x="1474565" y="1137285"/>
                </a:lnTo>
                <a:lnTo>
                  <a:pt x="1474565" y="1068038"/>
                </a:lnTo>
                <a:lnTo>
                  <a:pt x="1377410" y="1068038"/>
                </a:lnTo>
                <a:lnTo>
                  <a:pt x="1377410" y="958977"/>
                </a:lnTo>
                <a:lnTo>
                  <a:pt x="1288447" y="974598"/>
                </a:lnTo>
                <a:lnTo>
                  <a:pt x="1288447" y="1067943"/>
                </a:lnTo>
                <a:lnTo>
                  <a:pt x="1224820" y="1067943"/>
                </a:lnTo>
                <a:lnTo>
                  <a:pt x="1224820" y="1137190"/>
                </a:lnTo>
                <a:lnTo>
                  <a:pt x="1288447" y="1137190"/>
                </a:lnTo>
                <a:lnTo>
                  <a:pt x="1288447" y="1345597"/>
                </a:lnTo>
                <a:cubicBezTo>
                  <a:pt x="1288447" y="1382268"/>
                  <a:pt x="1297877" y="1410176"/>
                  <a:pt x="1316736" y="1429322"/>
                </a:cubicBezTo>
                <a:cubicBezTo>
                  <a:pt x="1335596" y="1448467"/>
                  <a:pt x="1363789" y="1457992"/>
                  <a:pt x="1401223" y="1457992"/>
                </a:cubicBezTo>
                <a:cubicBezTo>
                  <a:pt x="1419606" y="1457992"/>
                  <a:pt x="1436656" y="1455610"/>
                  <a:pt x="1452372" y="1450753"/>
                </a:cubicBezTo>
                <a:cubicBezTo>
                  <a:pt x="1468088" y="1445895"/>
                  <a:pt x="1481042" y="1439418"/>
                  <a:pt x="1491234" y="1431227"/>
                </a:cubicBezTo>
                <a:lnTo>
                  <a:pt x="1463707" y="1370933"/>
                </a:lnTo>
                <a:cubicBezTo>
                  <a:pt x="1455230" y="1376839"/>
                  <a:pt x="1447610" y="1381125"/>
                  <a:pt x="1440656" y="1383602"/>
                </a:cubicBezTo>
                <a:close/>
                <a:moveTo>
                  <a:pt x="1829657" y="1107662"/>
                </a:moveTo>
                <a:cubicBezTo>
                  <a:pt x="1859185" y="1139952"/>
                  <a:pt x="1873949" y="1186434"/>
                  <a:pt x="1873949" y="1247204"/>
                </a:cubicBezTo>
                <a:lnTo>
                  <a:pt x="1873949" y="1280731"/>
                </a:lnTo>
                <a:lnTo>
                  <a:pt x="1612392" y="1280731"/>
                </a:lnTo>
                <a:cubicBezTo>
                  <a:pt x="1613154" y="1316927"/>
                  <a:pt x="1622965" y="1344073"/>
                  <a:pt x="1641824" y="1362075"/>
                </a:cubicBezTo>
                <a:cubicBezTo>
                  <a:pt x="1660684" y="1380077"/>
                  <a:pt x="1684020" y="1389031"/>
                  <a:pt x="1711738" y="1389031"/>
                </a:cubicBezTo>
                <a:cubicBezTo>
                  <a:pt x="1731074" y="1389031"/>
                  <a:pt x="1748314" y="1384459"/>
                  <a:pt x="1763459" y="1375220"/>
                </a:cubicBezTo>
                <a:cubicBezTo>
                  <a:pt x="1778603" y="1366076"/>
                  <a:pt x="1791462" y="1352360"/>
                  <a:pt x="1802130" y="1334262"/>
                </a:cubicBezTo>
                <a:lnTo>
                  <a:pt x="1870234" y="1371505"/>
                </a:lnTo>
                <a:cubicBezTo>
                  <a:pt x="1852613" y="1399318"/>
                  <a:pt x="1830324" y="1420654"/>
                  <a:pt x="1803464" y="1435703"/>
                </a:cubicBezTo>
                <a:cubicBezTo>
                  <a:pt x="1776508" y="1450753"/>
                  <a:pt x="1744980" y="1458182"/>
                  <a:pt x="1708785" y="1458182"/>
                </a:cubicBezTo>
                <a:cubicBezTo>
                  <a:pt x="1652207" y="1458182"/>
                  <a:pt x="1607058" y="1441323"/>
                  <a:pt x="1573149" y="1407605"/>
                </a:cubicBezTo>
                <a:cubicBezTo>
                  <a:pt x="1539335" y="1373886"/>
                  <a:pt x="1522381" y="1325404"/>
                  <a:pt x="1522381" y="1262158"/>
                </a:cubicBezTo>
                <a:cubicBezTo>
                  <a:pt x="1522667" y="1201865"/>
                  <a:pt x="1540097" y="1153001"/>
                  <a:pt x="1574673" y="1115568"/>
                </a:cubicBezTo>
                <a:cubicBezTo>
                  <a:pt x="1609249" y="1078135"/>
                  <a:pt x="1652778" y="1059371"/>
                  <a:pt x="1705070" y="1059371"/>
                </a:cubicBezTo>
                <a:cubicBezTo>
                  <a:pt x="1757363" y="1059371"/>
                  <a:pt x="1800225" y="1075468"/>
                  <a:pt x="1829753" y="1107758"/>
                </a:cubicBezTo>
                <a:close/>
                <a:moveTo>
                  <a:pt x="1788414" y="1218152"/>
                </a:moveTo>
                <a:cubicBezTo>
                  <a:pt x="1788414" y="1188625"/>
                  <a:pt x="1781175" y="1165860"/>
                  <a:pt x="1766602" y="1149858"/>
                </a:cubicBezTo>
                <a:cubicBezTo>
                  <a:pt x="1752029" y="1133856"/>
                  <a:pt x="1732026" y="1125855"/>
                  <a:pt x="1706499" y="1125855"/>
                </a:cubicBezTo>
                <a:cubicBezTo>
                  <a:pt x="1680972" y="1125855"/>
                  <a:pt x="1658398" y="1134618"/>
                  <a:pt x="1641729" y="1152049"/>
                </a:cubicBezTo>
                <a:cubicBezTo>
                  <a:pt x="1625060" y="1169575"/>
                  <a:pt x="1615154" y="1191578"/>
                  <a:pt x="1612011" y="1218057"/>
                </a:cubicBezTo>
                <a:lnTo>
                  <a:pt x="1788414" y="1218057"/>
                </a:lnTo>
                <a:close/>
              </a:path>
            </a:pathLst>
          </a:custGeom>
          <a:gradFill>
            <a:gsLst>
              <a:gs pos="0">
                <a:srgbClr val="243F6D"/>
              </a:gs>
              <a:gs pos="71000">
                <a:srgbClr val="0D67B3"/>
              </a:gs>
              <a:gs pos="100000">
                <a:srgbClr val="0374CD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675378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795DD1-EE31-6EA9-5CEB-7EFB6F3612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243F6E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gray - EMF" descr="Microsoft logo, gray text version">
            <a:extLst>
              <a:ext uri="{FF2B5EF4-FFF2-40B4-BE49-F238E27FC236}">
                <a16:creationId xmlns:a16="http://schemas.microsoft.com/office/drawing/2014/main" id="{528725CB-B775-081A-D40D-3A222E9843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01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82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201744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17409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58261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774200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74473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44074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933892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01134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02903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90137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27684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12863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85175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439280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159451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216960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432692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467979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501883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09592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843995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301414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46013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481564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07986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203349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613950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458138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3197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442485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504506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203474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34461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315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560601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062307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9675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824742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93864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622794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71729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2274401-DBC2-9496-5064-46F436CBD2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2A446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76999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37897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76999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97664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B2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2204B5-4865-0CFD-A2A3-19B1A301AC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2A446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78027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190232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148242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59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984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42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021970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44465"/>
      </p:ext>
    </p:extLst>
  </p:cSld>
  <p:clrMapOvr>
    <a:masterClrMapping/>
  </p:clrMapOvr>
  <p:transition>
    <p:fad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0DF85D34-3657-0AC7-566B-40ED302370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21" name="MS logo white - EMF" descr="Microsoft logo white text version">
            <a:extLst>
              <a:ext uri="{FF2B5EF4-FFF2-40B4-BE49-F238E27FC236}">
                <a16:creationId xmlns:a16="http://schemas.microsoft.com/office/drawing/2014/main" id="{D8020306-3F04-2E10-3B38-56D82E12BA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78F5790-1680-4D53-DE71-1AF149D2385C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BA94CBD-413D-BA88-6C11-4E35B1A638EF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1B0C5AE-D2E3-4968-6E52-50945EE5BDCB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C8F9B95-3783-5A61-96F1-A60710EFB19E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9D6DBAB-B6F5-BDBF-0DA7-135780CED5BF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A246B78-9929-146B-78A7-A5B509482D1B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165A848-4EE6-DE4A-D8CB-3EA312E4480C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8B522E9-BE2D-0C37-92C4-BAB333C2C2D5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1258D29-252A-7890-CBA1-2D62B73CC6DF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79E827-C57E-CA20-149D-7272F492FA52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9685AAF-E6CE-0A10-EBE5-9642E5DF5F7E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D47342F-6E33-C310-3B4A-6DB6948CD42C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0420E76-AEB3-65EE-FDCE-6D201AB9FA24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279EA27-BDCF-7F8B-7B2D-C206ABC3C20D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2A0F44C-FB10-0AF7-02B0-8BFF25C72AF1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7715611"/>
      </p:ext>
    </p:extLst>
  </p:cSld>
  <p:clrMapOvr>
    <a:masterClrMapping/>
  </p:clrMapOvr>
  <p:transition>
    <p:fad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B8EF10-4115-7EE6-1249-D6DC0A94D9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>
                <a:solidFill>
                  <a:srgbClr val="D4EC8E"/>
                </a:solidFill>
              </a:defRPr>
            </a:lvl1pPr>
          </a:lstStyle>
          <a:p>
            <a:pPr lvl="0"/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3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091871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79436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805126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23422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39872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46612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407924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83012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77153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3689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66537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19518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25590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D3C8DE-A151-6229-4ABB-693D018AB9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1"/>
            <a:ext cx="5577840" cy="110799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1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7402CA17-47CB-D841-851F-EAC4B87C20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22831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3339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524234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603945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640999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259144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873024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228747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117197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27053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213056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028141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362574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45662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943832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977182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824080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803997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789555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647952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2940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007479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896664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8575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3656795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4517265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2983614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68651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F64A13-1480-A771-C5E0-989748C7DB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449366" y="688"/>
            <a:ext cx="3742634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70900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0717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0D0199-9B4A-EF92-5063-6750098BCE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700717" y="0"/>
            <a:ext cx="24908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4624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5742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60046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937308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27004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507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5518284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34B38E-92AC-9B53-41A9-CB9180F933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44B5640C-FD56-0DD1-3E3E-225048EF6B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4" name="Graphic 2">
            <a:extLst>
              <a:ext uri="{FF2B5EF4-FFF2-40B4-BE49-F238E27FC236}">
                <a16:creationId xmlns:a16="http://schemas.microsoft.com/office/drawing/2014/main" id="{FC2B69AA-28DE-9B7C-2E42-A3C042FD5956}"/>
              </a:ext>
            </a:extLst>
          </p:cNvPr>
          <p:cNvSpPr/>
          <p:nvPr userDrawn="1"/>
        </p:nvSpPr>
        <p:spPr>
          <a:xfrm>
            <a:off x="584728" y="2517698"/>
            <a:ext cx="3633699" cy="1822605"/>
          </a:xfrm>
          <a:custGeom>
            <a:avLst/>
            <a:gdLst>
              <a:gd name="connsiteX0" fmla="*/ 452057 w 3246882"/>
              <a:gd name="connsiteY0" fmla="*/ 39338 h 1628584"/>
              <a:gd name="connsiteX1" fmla="*/ 576739 w 3246882"/>
              <a:gd name="connsiteY1" fmla="*/ 39338 h 1628584"/>
              <a:gd name="connsiteX2" fmla="*/ 576739 w 3246882"/>
              <a:gd name="connsiteY2" fmla="*/ 572929 h 1628584"/>
              <a:gd name="connsiteX3" fmla="*/ 486347 w 3246882"/>
              <a:gd name="connsiteY3" fmla="*/ 572929 h 1628584"/>
              <a:gd name="connsiteX4" fmla="*/ 486347 w 3246882"/>
              <a:gd name="connsiteY4" fmla="*/ 234315 h 1628584"/>
              <a:gd name="connsiteX5" fmla="*/ 486918 w 3246882"/>
              <a:gd name="connsiteY5" fmla="*/ 193548 h 1628584"/>
              <a:gd name="connsiteX6" fmla="*/ 487871 w 3246882"/>
              <a:gd name="connsiteY6" fmla="*/ 149066 h 1628584"/>
              <a:gd name="connsiteX7" fmla="*/ 485680 w 3246882"/>
              <a:gd name="connsiteY7" fmla="*/ 149066 h 1628584"/>
              <a:gd name="connsiteX8" fmla="*/ 479393 w 3246882"/>
              <a:gd name="connsiteY8" fmla="*/ 168593 h 1628584"/>
              <a:gd name="connsiteX9" fmla="*/ 472726 w 3246882"/>
              <a:gd name="connsiteY9" fmla="*/ 186309 h 1628584"/>
              <a:gd name="connsiteX10" fmla="*/ 319088 w 3246882"/>
              <a:gd name="connsiteY10" fmla="*/ 572929 h 1628584"/>
              <a:gd name="connsiteX11" fmla="*/ 254699 w 3246882"/>
              <a:gd name="connsiteY11" fmla="*/ 572929 h 1628584"/>
              <a:gd name="connsiteX12" fmla="*/ 99727 w 3246882"/>
              <a:gd name="connsiteY12" fmla="*/ 189643 h 1628584"/>
              <a:gd name="connsiteX13" fmla="*/ 93631 w 3246882"/>
              <a:gd name="connsiteY13" fmla="*/ 172307 h 1628584"/>
              <a:gd name="connsiteX14" fmla="*/ 85630 w 3246882"/>
              <a:gd name="connsiteY14" fmla="*/ 149066 h 1628584"/>
              <a:gd name="connsiteX15" fmla="*/ 83439 w 3246882"/>
              <a:gd name="connsiteY15" fmla="*/ 149066 h 1628584"/>
              <a:gd name="connsiteX16" fmla="*/ 84582 w 3246882"/>
              <a:gd name="connsiteY16" fmla="*/ 195739 h 1628584"/>
              <a:gd name="connsiteX17" fmla="*/ 84963 w 3246882"/>
              <a:gd name="connsiteY17" fmla="*/ 246507 h 1628584"/>
              <a:gd name="connsiteX18" fmla="*/ 84963 w 3246882"/>
              <a:gd name="connsiteY18" fmla="*/ 572834 h 1628584"/>
              <a:gd name="connsiteX19" fmla="*/ 0 w 3246882"/>
              <a:gd name="connsiteY19" fmla="*/ 572834 h 1628584"/>
              <a:gd name="connsiteX20" fmla="*/ 0 w 3246882"/>
              <a:gd name="connsiteY20" fmla="*/ 39338 h 1628584"/>
              <a:gd name="connsiteX21" fmla="*/ 129826 w 3246882"/>
              <a:gd name="connsiteY21" fmla="*/ 39338 h 1628584"/>
              <a:gd name="connsiteX22" fmla="*/ 266414 w 3246882"/>
              <a:gd name="connsiteY22" fmla="*/ 383477 h 1628584"/>
              <a:gd name="connsiteX23" fmla="*/ 278892 w 3246882"/>
              <a:gd name="connsiteY23" fmla="*/ 415671 h 1628584"/>
              <a:gd name="connsiteX24" fmla="*/ 288036 w 3246882"/>
              <a:gd name="connsiteY24" fmla="*/ 444913 h 1628584"/>
              <a:gd name="connsiteX25" fmla="*/ 290227 w 3246882"/>
              <a:gd name="connsiteY25" fmla="*/ 444913 h 1628584"/>
              <a:gd name="connsiteX26" fmla="*/ 302324 w 3246882"/>
              <a:gd name="connsiteY26" fmla="*/ 412528 h 1628584"/>
              <a:gd name="connsiteX27" fmla="*/ 313658 w 3246882"/>
              <a:gd name="connsiteY27" fmla="*/ 382429 h 1628584"/>
              <a:gd name="connsiteX28" fmla="*/ 452057 w 3246882"/>
              <a:gd name="connsiteY28" fmla="*/ 39338 h 1628584"/>
              <a:gd name="connsiteX29" fmla="*/ 712375 w 3246882"/>
              <a:gd name="connsiteY29" fmla="*/ 120872 h 1628584"/>
              <a:gd name="connsiteX30" fmla="*/ 752570 w 3246882"/>
              <a:gd name="connsiteY30" fmla="*/ 105632 h 1628584"/>
              <a:gd name="connsiteX31" fmla="*/ 767810 w 3246882"/>
              <a:gd name="connsiteY31" fmla="*/ 67723 h 1628584"/>
              <a:gd name="connsiteX32" fmla="*/ 752570 w 3246882"/>
              <a:gd name="connsiteY32" fmla="*/ 29813 h 1628584"/>
              <a:gd name="connsiteX33" fmla="*/ 712375 w 3246882"/>
              <a:gd name="connsiteY33" fmla="*/ 14573 h 1628584"/>
              <a:gd name="connsiteX34" fmla="*/ 672941 w 3246882"/>
              <a:gd name="connsiteY34" fmla="*/ 29813 h 1628584"/>
              <a:gd name="connsiteX35" fmla="*/ 657701 w 3246882"/>
              <a:gd name="connsiteY35" fmla="*/ 67437 h 1628584"/>
              <a:gd name="connsiteX36" fmla="*/ 672941 w 3246882"/>
              <a:gd name="connsiteY36" fmla="*/ 105156 h 1628584"/>
              <a:gd name="connsiteX37" fmla="*/ 712375 w 3246882"/>
              <a:gd name="connsiteY37" fmla="*/ 120968 h 1628584"/>
              <a:gd name="connsiteX38" fmla="*/ 667703 w 3246882"/>
              <a:gd name="connsiteY38" fmla="*/ 572929 h 1628584"/>
              <a:gd name="connsiteX39" fmla="*/ 756666 w 3246882"/>
              <a:gd name="connsiteY39" fmla="*/ 572929 h 1628584"/>
              <a:gd name="connsiteX40" fmla="*/ 756666 w 3246882"/>
              <a:gd name="connsiteY40" fmla="*/ 191929 h 1628584"/>
              <a:gd name="connsiteX41" fmla="*/ 667703 w 3246882"/>
              <a:gd name="connsiteY41" fmla="*/ 191929 h 1628584"/>
              <a:gd name="connsiteX42" fmla="*/ 667703 w 3246882"/>
              <a:gd name="connsiteY42" fmla="*/ 572929 h 1628584"/>
              <a:gd name="connsiteX43" fmla="*/ 1179100 w 3246882"/>
              <a:gd name="connsiteY43" fmla="*/ 500348 h 1628584"/>
              <a:gd name="connsiteX44" fmla="*/ 1110234 w 3246882"/>
              <a:gd name="connsiteY44" fmla="*/ 461677 h 1628584"/>
              <a:gd name="connsiteX45" fmla="*/ 1072325 w 3246882"/>
              <a:gd name="connsiteY45" fmla="*/ 497205 h 1628584"/>
              <a:gd name="connsiteX46" fmla="*/ 1025843 w 3246882"/>
              <a:gd name="connsiteY46" fmla="*/ 507778 h 1628584"/>
              <a:gd name="connsiteX47" fmla="*/ 948500 w 3246882"/>
              <a:gd name="connsiteY47" fmla="*/ 475393 h 1628584"/>
              <a:gd name="connsiteX48" fmla="*/ 919448 w 3246882"/>
              <a:gd name="connsiteY48" fmla="*/ 383096 h 1628584"/>
              <a:gd name="connsiteX49" fmla="*/ 948881 w 3246882"/>
              <a:gd name="connsiteY49" fmla="*/ 288608 h 1628584"/>
              <a:gd name="connsiteX50" fmla="*/ 1023652 w 3246882"/>
              <a:gd name="connsiteY50" fmla="*/ 254794 h 1628584"/>
              <a:gd name="connsiteX51" fmla="*/ 1069753 w 3246882"/>
              <a:gd name="connsiteY51" fmla="*/ 265557 h 1628584"/>
              <a:gd name="connsiteX52" fmla="*/ 1106996 w 3246882"/>
              <a:gd name="connsiteY52" fmla="*/ 302038 h 1628584"/>
              <a:gd name="connsiteX53" fmla="*/ 1176909 w 3246882"/>
              <a:gd name="connsiteY53" fmla="*/ 267462 h 1628584"/>
              <a:gd name="connsiteX54" fmla="*/ 1116806 w 3246882"/>
              <a:gd name="connsiteY54" fmla="*/ 204407 h 1628584"/>
              <a:gd name="connsiteX55" fmla="*/ 1026605 w 3246882"/>
              <a:gd name="connsiteY55" fmla="*/ 182975 h 1628584"/>
              <a:gd name="connsiteX56" fmla="*/ 883730 w 3246882"/>
              <a:gd name="connsiteY56" fmla="*/ 238220 h 1628584"/>
              <a:gd name="connsiteX57" fmla="*/ 828675 w 3246882"/>
              <a:gd name="connsiteY57" fmla="*/ 389096 h 1628584"/>
              <a:gd name="connsiteX58" fmla="*/ 880396 w 3246882"/>
              <a:gd name="connsiteY58" fmla="*/ 529019 h 1628584"/>
              <a:gd name="connsiteX59" fmla="*/ 1023652 w 3246882"/>
              <a:gd name="connsiteY59" fmla="*/ 581882 h 1628584"/>
              <a:gd name="connsiteX60" fmla="*/ 1113473 w 3246882"/>
              <a:gd name="connsiteY60" fmla="*/ 561785 h 1628584"/>
              <a:gd name="connsiteX61" fmla="*/ 1179100 w 3246882"/>
              <a:gd name="connsiteY61" fmla="*/ 500348 h 1628584"/>
              <a:gd name="connsiteX62" fmla="*/ 1438656 w 3246882"/>
              <a:gd name="connsiteY62" fmla="*/ 185166 h 1628584"/>
              <a:gd name="connsiteX63" fmla="*/ 1378363 w 3246882"/>
              <a:gd name="connsiteY63" fmla="*/ 204692 h 1628584"/>
              <a:gd name="connsiteX64" fmla="*/ 1338929 w 3246882"/>
              <a:gd name="connsiteY64" fmla="*/ 260699 h 1628584"/>
              <a:gd name="connsiteX65" fmla="*/ 1337405 w 3246882"/>
              <a:gd name="connsiteY65" fmla="*/ 260699 h 1628584"/>
              <a:gd name="connsiteX66" fmla="*/ 1337405 w 3246882"/>
              <a:gd name="connsiteY66" fmla="*/ 191834 h 1628584"/>
              <a:gd name="connsiteX67" fmla="*/ 1248442 w 3246882"/>
              <a:gd name="connsiteY67" fmla="*/ 191834 h 1628584"/>
              <a:gd name="connsiteX68" fmla="*/ 1248442 w 3246882"/>
              <a:gd name="connsiteY68" fmla="*/ 572834 h 1628584"/>
              <a:gd name="connsiteX69" fmla="*/ 1337405 w 3246882"/>
              <a:gd name="connsiteY69" fmla="*/ 572834 h 1628584"/>
              <a:gd name="connsiteX70" fmla="*/ 1337405 w 3246882"/>
              <a:gd name="connsiteY70" fmla="*/ 384524 h 1628584"/>
              <a:gd name="connsiteX71" fmla="*/ 1361027 w 3246882"/>
              <a:gd name="connsiteY71" fmla="*/ 296323 h 1628584"/>
              <a:gd name="connsiteX72" fmla="*/ 1422940 w 3246882"/>
              <a:gd name="connsiteY72" fmla="*/ 262795 h 1628584"/>
              <a:gd name="connsiteX73" fmla="*/ 1446181 w 3246882"/>
              <a:gd name="connsiteY73" fmla="*/ 265176 h 1628584"/>
              <a:gd name="connsiteX74" fmla="*/ 1467993 w 3246882"/>
              <a:gd name="connsiteY74" fmla="*/ 271653 h 1628584"/>
              <a:gd name="connsiteX75" fmla="*/ 1491806 w 3246882"/>
              <a:gd name="connsiteY75" fmla="*/ 195739 h 1628584"/>
              <a:gd name="connsiteX76" fmla="*/ 1465421 w 3246882"/>
              <a:gd name="connsiteY76" fmla="*/ 187166 h 1628584"/>
              <a:gd name="connsiteX77" fmla="*/ 1438656 w 3246882"/>
              <a:gd name="connsiteY77" fmla="*/ 184976 h 1628584"/>
              <a:gd name="connsiteX78" fmla="*/ 1855375 w 3246882"/>
              <a:gd name="connsiteY78" fmla="*/ 237649 h 1628584"/>
              <a:gd name="connsiteX79" fmla="*/ 1907667 w 3246882"/>
              <a:gd name="connsiteY79" fmla="*/ 379000 h 1628584"/>
              <a:gd name="connsiteX80" fmla="*/ 1852613 w 3246882"/>
              <a:gd name="connsiteY80" fmla="*/ 524637 h 1628584"/>
              <a:gd name="connsiteX81" fmla="*/ 1707166 w 3246882"/>
              <a:gd name="connsiteY81" fmla="*/ 581787 h 1628584"/>
              <a:gd name="connsiteX82" fmla="*/ 1562957 w 3246882"/>
              <a:gd name="connsiteY82" fmla="*/ 528542 h 1628584"/>
              <a:gd name="connsiteX83" fmla="*/ 1509522 w 3246882"/>
              <a:gd name="connsiteY83" fmla="*/ 385286 h 1628584"/>
              <a:gd name="connsiteX84" fmla="*/ 1566101 w 3246882"/>
              <a:gd name="connsiteY84" fmla="*/ 238506 h 1628584"/>
              <a:gd name="connsiteX85" fmla="*/ 1712309 w 3246882"/>
              <a:gd name="connsiteY85" fmla="*/ 182880 h 1628584"/>
              <a:gd name="connsiteX86" fmla="*/ 1855375 w 3246882"/>
              <a:gd name="connsiteY86" fmla="*/ 237554 h 1628584"/>
              <a:gd name="connsiteX87" fmla="*/ 1816513 w 3246882"/>
              <a:gd name="connsiteY87" fmla="*/ 381286 h 1628584"/>
              <a:gd name="connsiteX88" fmla="*/ 1788605 w 3246882"/>
              <a:gd name="connsiteY88" fmla="*/ 289751 h 1628584"/>
              <a:gd name="connsiteX89" fmla="*/ 1710118 w 3246882"/>
              <a:gd name="connsiteY89" fmla="*/ 255175 h 1628584"/>
              <a:gd name="connsiteX90" fmla="*/ 1630299 w 3246882"/>
              <a:gd name="connsiteY90" fmla="*/ 290894 h 1628584"/>
              <a:gd name="connsiteX91" fmla="*/ 1600391 w 3246882"/>
              <a:gd name="connsiteY91" fmla="*/ 383572 h 1628584"/>
              <a:gd name="connsiteX92" fmla="*/ 1630013 w 3246882"/>
              <a:gd name="connsiteY92" fmla="*/ 476250 h 1628584"/>
              <a:gd name="connsiteX93" fmla="*/ 1710595 w 3246882"/>
              <a:gd name="connsiteY93" fmla="*/ 510064 h 1628584"/>
              <a:gd name="connsiteX94" fmla="*/ 1788890 w 3246882"/>
              <a:gd name="connsiteY94" fmla="*/ 475107 h 1628584"/>
              <a:gd name="connsiteX95" fmla="*/ 1816608 w 3246882"/>
              <a:gd name="connsiteY95" fmla="*/ 381381 h 1628584"/>
              <a:gd name="connsiteX96" fmla="*/ 2123313 w 3246882"/>
              <a:gd name="connsiteY96" fmla="*/ 339566 h 1628584"/>
              <a:gd name="connsiteX97" fmla="*/ 2068068 w 3246882"/>
              <a:gd name="connsiteY97" fmla="*/ 321374 h 1628584"/>
              <a:gd name="connsiteX98" fmla="*/ 2053400 w 3246882"/>
              <a:gd name="connsiteY98" fmla="*/ 292322 h 1628584"/>
              <a:gd name="connsiteX99" fmla="*/ 2067497 w 3246882"/>
              <a:gd name="connsiteY99" fmla="*/ 261461 h 1628584"/>
              <a:gd name="connsiteX100" fmla="*/ 2108835 w 3246882"/>
              <a:gd name="connsiteY100" fmla="*/ 249555 h 1628584"/>
              <a:gd name="connsiteX101" fmla="*/ 2152555 w 3246882"/>
              <a:gd name="connsiteY101" fmla="*/ 258509 h 1628584"/>
              <a:gd name="connsiteX102" fmla="*/ 2188083 w 3246882"/>
              <a:gd name="connsiteY102" fmla="*/ 285274 h 1628584"/>
              <a:gd name="connsiteX103" fmla="*/ 2239804 w 3246882"/>
              <a:gd name="connsiteY103" fmla="*/ 238411 h 1628584"/>
              <a:gd name="connsiteX104" fmla="*/ 2184368 w 3246882"/>
              <a:gd name="connsiteY104" fmla="*/ 196691 h 1628584"/>
              <a:gd name="connsiteX105" fmla="*/ 2111407 w 3246882"/>
              <a:gd name="connsiteY105" fmla="*/ 182880 h 1628584"/>
              <a:gd name="connsiteX106" fmla="*/ 2010251 w 3246882"/>
              <a:gd name="connsiteY106" fmla="*/ 214694 h 1628584"/>
              <a:gd name="connsiteX107" fmla="*/ 1970056 w 3246882"/>
              <a:gd name="connsiteY107" fmla="*/ 302324 h 1628584"/>
              <a:gd name="connsiteX108" fmla="*/ 1999679 w 3246882"/>
              <a:gd name="connsiteY108" fmla="*/ 375476 h 1628584"/>
              <a:gd name="connsiteX109" fmla="*/ 2104073 w 3246882"/>
              <a:gd name="connsiteY109" fmla="*/ 418052 h 1628584"/>
              <a:gd name="connsiteX110" fmla="*/ 2149983 w 3246882"/>
              <a:gd name="connsiteY110" fmla="*/ 436055 h 1628584"/>
              <a:gd name="connsiteX111" fmla="*/ 2165414 w 3246882"/>
              <a:gd name="connsiteY111" fmla="*/ 467106 h 1628584"/>
              <a:gd name="connsiteX112" fmla="*/ 2149031 w 3246882"/>
              <a:gd name="connsiteY112" fmla="*/ 502253 h 1628584"/>
              <a:gd name="connsiteX113" fmla="*/ 2103311 w 3246882"/>
              <a:gd name="connsiteY113" fmla="*/ 514731 h 1628584"/>
              <a:gd name="connsiteX114" fmla="*/ 2053685 w 3246882"/>
              <a:gd name="connsiteY114" fmla="*/ 503015 h 1628584"/>
              <a:gd name="connsiteX115" fmla="*/ 2009204 w 3246882"/>
              <a:gd name="connsiteY115" fmla="*/ 463772 h 1628584"/>
              <a:gd name="connsiteX116" fmla="*/ 1955673 w 3246882"/>
              <a:gd name="connsiteY116" fmla="*/ 511778 h 1628584"/>
              <a:gd name="connsiteX117" fmla="*/ 2015966 w 3246882"/>
              <a:gd name="connsiteY117" fmla="*/ 563880 h 1628584"/>
              <a:gd name="connsiteX118" fmla="*/ 2102644 w 3246882"/>
              <a:gd name="connsiteY118" fmla="*/ 581787 h 1628584"/>
              <a:gd name="connsiteX119" fmla="*/ 2208657 w 3246882"/>
              <a:gd name="connsiteY119" fmla="*/ 547973 h 1628584"/>
              <a:gd name="connsiteX120" fmla="*/ 2249234 w 3246882"/>
              <a:gd name="connsiteY120" fmla="*/ 459010 h 1628584"/>
              <a:gd name="connsiteX121" fmla="*/ 2217992 w 3246882"/>
              <a:gd name="connsiteY121" fmla="*/ 380143 h 1628584"/>
              <a:gd name="connsiteX122" fmla="*/ 2123504 w 3246882"/>
              <a:gd name="connsiteY122" fmla="*/ 339566 h 1628584"/>
              <a:gd name="connsiteX123" fmla="*/ 2658332 w 3246882"/>
              <a:gd name="connsiteY123" fmla="*/ 237649 h 1628584"/>
              <a:gd name="connsiteX124" fmla="*/ 2710624 w 3246882"/>
              <a:gd name="connsiteY124" fmla="*/ 379000 h 1628584"/>
              <a:gd name="connsiteX125" fmla="*/ 2655570 w 3246882"/>
              <a:gd name="connsiteY125" fmla="*/ 524637 h 1628584"/>
              <a:gd name="connsiteX126" fmla="*/ 2510123 w 3246882"/>
              <a:gd name="connsiteY126" fmla="*/ 581787 h 1628584"/>
              <a:gd name="connsiteX127" fmla="*/ 2365915 w 3246882"/>
              <a:gd name="connsiteY127" fmla="*/ 528542 h 1628584"/>
              <a:gd name="connsiteX128" fmla="*/ 2312480 w 3246882"/>
              <a:gd name="connsiteY128" fmla="*/ 385286 h 1628584"/>
              <a:gd name="connsiteX129" fmla="*/ 2369058 w 3246882"/>
              <a:gd name="connsiteY129" fmla="*/ 238506 h 1628584"/>
              <a:gd name="connsiteX130" fmla="*/ 2515267 w 3246882"/>
              <a:gd name="connsiteY130" fmla="*/ 182880 h 1628584"/>
              <a:gd name="connsiteX131" fmla="*/ 2658332 w 3246882"/>
              <a:gd name="connsiteY131" fmla="*/ 237554 h 1628584"/>
              <a:gd name="connsiteX132" fmla="*/ 2619375 w 3246882"/>
              <a:gd name="connsiteY132" fmla="*/ 381286 h 1628584"/>
              <a:gd name="connsiteX133" fmla="*/ 2591467 w 3246882"/>
              <a:gd name="connsiteY133" fmla="*/ 289751 h 1628584"/>
              <a:gd name="connsiteX134" fmla="*/ 2512981 w 3246882"/>
              <a:gd name="connsiteY134" fmla="*/ 255175 h 1628584"/>
              <a:gd name="connsiteX135" fmla="*/ 2433161 w 3246882"/>
              <a:gd name="connsiteY135" fmla="*/ 290894 h 1628584"/>
              <a:gd name="connsiteX136" fmla="*/ 2403253 w 3246882"/>
              <a:gd name="connsiteY136" fmla="*/ 383572 h 1628584"/>
              <a:gd name="connsiteX137" fmla="*/ 2432876 w 3246882"/>
              <a:gd name="connsiteY137" fmla="*/ 476250 h 1628584"/>
              <a:gd name="connsiteX138" fmla="*/ 2513457 w 3246882"/>
              <a:gd name="connsiteY138" fmla="*/ 510064 h 1628584"/>
              <a:gd name="connsiteX139" fmla="*/ 2591753 w 3246882"/>
              <a:gd name="connsiteY139" fmla="*/ 475107 h 1628584"/>
              <a:gd name="connsiteX140" fmla="*/ 2619470 w 3246882"/>
              <a:gd name="connsiteY140" fmla="*/ 381381 h 1628584"/>
              <a:gd name="connsiteX141" fmla="*/ 3219260 w 3246882"/>
              <a:gd name="connsiteY141" fmla="*/ 494729 h 1628584"/>
              <a:gd name="connsiteX142" fmla="*/ 3196209 w 3246882"/>
              <a:gd name="connsiteY142" fmla="*/ 507397 h 1628584"/>
              <a:gd name="connsiteX143" fmla="*/ 3175349 w 3246882"/>
              <a:gd name="connsiteY143" fmla="*/ 511112 h 1628584"/>
              <a:gd name="connsiteX144" fmla="*/ 3144107 w 3246882"/>
              <a:gd name="connsiteY144" fmla="*/ 497872 h 1628584"/>
              <a:gd name="connsiteX145" fmla="*/ 3132963 w 3246882"/>
              <a:gd name="connsiteY145" fmla="*/ 456724 h 1628584"/>
              <a:gd name="connsiteX146" fmla="*/ 3132963 w 3246882"/>
              <a:gd name="connsiteY146" fmla="*/ 260985 h 1628584"/>
              <a:gd name="connsiteX147" fmla="*/ 3230118 w 3246882"/>
              <a:gd name="connsiteY147" fmla="*/ 260985 h 1628584"/>
              <a:gd name="connsiteX148" fmla="*/ 3230118 w 3246882"/>
              <a:gd name="connsiteY148" fmla="*/ 191738 h 1628584"/>
              <a:gd name="connsiteX149" fmla="*/ 3132963 w 3246882"/>
              <a:gd name="connsiteY149" fmla="*/ 191738 h 1628584"/>
              <a:gd name="connsiteX150" fmla="*/ 3132963 w 3246882"/>
              <a:gd name="connsiteY150" fmla="*/ 82677 h 1628584"/>
              <a:gd name="connsiteX151" fmla="*/ 3043999 w 3246882"/>
              <a:gd name="connsiteY151" fmla="*/ 98298 h 1628584"/>
              <a:gd name="connsiteX152" fmla="*/ 3043999 w 3246882"/>
              <a:gd name="connsiteY152" fmla="*/ 191643 h 1628584"/>
              <a:gd name="connsiteX153" fmla="*/ 2893028 w 3246882"/>
              <a:gd name="connsiteY153" fmla="*/ 191643 h 1628584"/>
              <a:gd name="connsiteX154" fmla="*/ 2893028 w 3246882"/>
              <a:gd name="connsiteY154" fmla="*/ 130969 h 1628584"/>
              <a:gd name="connsiteX155" fmla="*/ 2905887 w 3246882"/>
              <a:gd name="connsiteY155" fmla="*/ 86297 h 1628584"/>
              <a:gd name="connsiteX156" fmla="*/ 2942558 w 3246882"/>
              <a:gd name="connsiteY156" fmla="*/ 71438 h 1628584"/>
              <a:gd name="connsiteX157" fmla="*/ 2965037 w 3246882"/>
              <a:gd name="connsiteY157" fmla="*/ 74962 h 1628584"/>
              <a:gd name="connsiteX158" fmla="*/ 2984945 w 3246882"/>
              <a:gd name="connsiteY158" fmla="*/ 84868 h 1628584"/>
              <a:gd name="connsiteX159" fmla="*/ 3021425 w 3246882"/>
              <a:gd name="connsiteY159" fmla="*/ 20479 h 1628584"/>
              <a:gd name="connsiteX160" fmla="*/ 2981230 w 3246882"/>
              <a:gd name="connsiteY160" fmla="*/ 5048 h 1628584"/>
              <a:gd name="connsiteX161" fmla="*/ 2938844 w 3246882"/>
              <a:gd name="connsiteY161" fmla="*/ 0 h 1628584"/>
              <a:gd name="connsiteX162" fmla="*/ 2839688 w 3246882"/>
              <a:gd name="connsiteY162" fmla="*/ 34957 h 1628584"/>
              <a:gd name="connsiteX163" fmla="*/ 2804541 w 3246882"/>
              <a:gd name="connsiteY163" fmla="*/ 130207 h 1628584"/>
              <a:gd name="connsiteX164" fmla="*/ 2804541 w 3246882"/>
              <a:gd name="connsiteY164" fmla="*/ 191643 h 1628584"/>
              <a:gd name="connsiteX165" fmla="*/ 2739771 w 3246882"/>
              <a:gd name="connsiteY165" fmla="*/ 191643 h 1628584"/>
              <a:gd name="connsiteX166" fmla="*/ 2739771 w 3246882"/>
              <a:gd name="connsiteY166" fmla="*/ 260890 h 1628584"/>
              <a:gd name="connsiteX167" fmla="*/ 2804541 w 3246882"/>
              <a:gd name="connsiteY167" fmla="*/ 260890 h 1628584"/>
              <a:gd name="connsiteX168" fmla="*/ 2804541 w 3246882"/>
              <a:gd name="connsiteY168" fmla="*/ 572643 h 1628584"/>
              <a:gd name="connsiteX169" fmla="*/ 2893124 w 3246882"/>
              <a:gd name="connsiteY169" fmla="*/ 572643 h 1628584"/>
              <a:gd name="connsiteX170" fmla="*/ 2893124 w 3246882"/>
              <a:gd name="connsiteY170" fmla="*/ 261080 h 1628584"/>
              <a:gd name="connsiteX171" fmla="*/ 3044095 w 3246882"/>
              <a:gd name="connsiteY171" fmla="*/ 261080 h 1628584"/>
              <a:gd name="connsiteX172" fmla="*/ 3044095 w 3246882"/>
              <a:gd name="connsiteY172" fmla="*/ 469487 h 1628584"/>
              <a:gd name="connsiteX173" fmla="*/ 3072384 w 3246882"/>
              <a:gd name="connsiteY173" fmla="*/ 553212 h 1628584"/>
              <a:gd name="connsiteX174" fmla="*/ 3156871 w 3246882"/>
              <a:gd name="connsiteY174" fmla="*/ 581882 h 1628584"/>
              <a:gd name="connsiteX175" fmla="*/ 3208020 w 3246882"/>
              <a:gd name="connsiteY175" fmla="*/ 574643 h 1628584"/>
              <a:gd name="connsiteX176" fmla="*/ 3246882 w 3246882"/>
              <a:gd name="connsiteY176" fmla="*/ 555117 h 1628584"/>
              <a:gd name="connsiteX177" fmla="*/ 3219355 w 3246882"/>
              <a:gd name="connsiteY177" fmla="*/ 494824 h 1628584"/>
              <a:gd name="connsiteX178" fmla="*/ 0 w 3246882"/>
              <a:gd name="connsiteY178" fmla="*/ 1449229 h 1628584"/>
              <a:gd name="connsiteX179" fmla="*/ 91154 w 3246882"/>
              <a:gd name="connsiteY179" fmla="*/ 1449229 h 1628584"/>
              <a:gd name="connsiteX180" fmla="*/ 91154 w 3246882"/>
              <a:gd name="connsiteY180" fmla="*/ 915638 h 1628584"/>
              <a:gd name="connsiteX181" fmla="*/ 0 w 3246882"/>
              <a:gd name="connsiteY181" fmla="*/ 915638 h 1628584"/>
              <a:gd name="connsiteX182" fmla="*/ 0 w 3246882"/>
              <a:gd name="connsiteY182" fmla="*/ 1449229 h 1628584"/>
              <a:gd name="connsiteX183" fmla="*/ 463391 w 3246882"/>
              <a:gd name="connsiteY183" fmla="*/ 1068229 h 1628584"/>
              <a:gd name="connsiteX184" fmla="*/ 552355 w 3246882"/>
              <a:gd name="connsiteY184" fmla="*/ 1068229 h 1628584"/>
              <a:gd name="connsiteX185" fmla="*/ 552355 w 3246882"/>
              <a:gd name="connsiteY185" fmla="*/ 1426559 h 1628584"/>
              <a:gd name="connsiteX186" fmla="*/ 499682 w 3246882"/>
              <a:gd name="connsiteY186" fmla="*/ 1575721 h 1628584"/>
              <a:gd name="connsiteX187" fmla="*/ 354806 w 3246882"/>
              <a:gd name="connsiteY187" fmla="*/ 1628585 h 1628584"/>
              <a:gd name="connsiteX188" fmla="*/ 254318 w 3246882"/>
              <a:gd name="connsiteY188" fmla="*/ 1608677 h 1628584"/>
              <a:gd name="connsiteX189" fmla="*/ 176213 w 3246882"/>
              <a:gd name="connsiteY189" fmla="*/ 1547431 h 1628584"/>
              <a:gd name="connsiteX190" fmla="*/ 240983 w 3246882"/>
              <a:gd name="connsiteY190" fmla="*/ 1499426 h 1628584"/>
              <a:gd name="connsiteX191" fmla="*/ 290322 w 3246882"/>
              <a:gd name="connsiteY191" fmla="*/ 1543907 h 1628584"/>
              <a:gd name="connsiteX192" fmla="*/ 356330 w 3246882"/>
              <a:gd name="connsiteY192" fmla="*/ 1558576 h 1628584"/>
              <a:gd name="connsiteX193" fmla="*/ 434816 w 3246882"/>
              <a:gd name="connsiteY193" fmla="*/ 1529144 h 1628584"/>
              <a:gd name="connsiteX194" fmla="*/ 463487 w 3246882"/>
              <a:gd name="connsiteY194" fmla="*/ 1441704 h 1628584"/>
              <a:gd name="connsiteX195" fmla="*/ 463487 w 3246882"/>
              <a:gd name="connsiteY195" fmla="*/ 1398175 h 1628584"/>
              <a:gd name="connsiteX196" fmla="*/ 461963 w 3246882"/>
              <a:gd name="connsiteY196" fmla="*/ 1398175 h 1628584"/>
              <a:gd name="connsiteX197" fmla="*/ 411194 w 3246882"/>
              <a:gd name="connsiteY197" fmla="*/ 1442847 h 1628584"/>
              <a:gd name="connsiteX198" fmla="*/ 336995 w 3246882"/>
              <a:gd name="connsiteY198" fmla="*/ 1458087 h 1628584"/>
              <a:gd name="connsiteX199" fmla="*/ 217932 w 3246882"/>
              <a:gd name="connsiteY199" fmla="*/ 1408081 h 1628584"/>
              <a:gd name="connsiteX200" fmla="*/ 172879 w 3246882"/>
              <a:gd name="connsiteY200" fmla="*/ 1268730 h 1628584"/>
              <a:gd name="connsiteX201" fmla="*/ 224790 w 3246882"/>
              <a:gd name="connsiteY201" fmla="*/ 1114520 h 1628584"/>
              <a:gd name="connsiteX202" fmla="*/ 353759 w 3246882"/>
              <a:gd name="connsiteY202" fmla="*/ 1059275 h 1628584"/>
              <a:gd name="connsiteX203" fmla="*/ 416052 w 3246882"/>
              <a:gd name="connsiteY203" fmla="*/ 1071944 h 1628584"/>
              <a:gd name="connsiteX204" fmla="*/ 461963 w 3246882"/>
              <a:gd name="connsiteY204" fmla="*/ 1108043 h 1628584"/>
              <a:gd name="connsiteX205" fmla="*/ 463487 w 3246882"/>
              <a:gd name="connsiteY205" fmla="*/ 1108043 h 1628584"/>
              <a:gd name="connsiteX206" fmla="*/ 463487 w 3246882"/>
              <a:gd name="connsiteY206" fmla="*/ 1068229 h 1628584"/>
              <a:gd name="connsiteX207" fmla="*/ 464153 w 3246882"/>
              <a:gd name="connsiteY207" fmla="*/ 1228154 h 1628584"/>
              <a:gd name="connsiteX208" fmla="*/ 437007 w 3246882"/>
              <a:gd name="connsiteY208" fmla="*/ 1159478 h 1628584"/>
              <a:gd name="connsiteX209" fmla="*/ 367094 w 3246882"/>
              <a:gd name="connsiteY209" fmla="*/ 1130999 h 1628584"/>
              <a:gd name="connsiteX210" fmla="*/ 291560 w 3246882"/>
              <a:gd name="connsiteY210" fmla="*/ 1165765 h 1628584"/>
              <a:gd name="connsiteX211" fmla="*/ 263652 w 3246882"/>
              <a:gd name="connsiteY211" fmla="*/ 1263777 h 1628584"/>
              <a:gd name="connsiteX212" fmla="*/ 289465 w 3246882"/>
              <a:gd name="connsiteY212" fmla="*/ 1353407 h 1628584"/>
              <a:gd name="connsiteX213" fmla="*/ 361093 w 3246882"/>
              <a:gd name="connsiteY213" fmla="*/ 1386173 h 1628584"/>
              <a:gd name="connsiteX214" fmla="*/ 435483 w 3246882"/>
              <a:gd name="connsiteY214" fmla="*/ 1354360 h 1628584"/>
              <a:gd name="connsiteX215" fmla="*/ 464153 w 3246882"/>
              <a:gd name="connsiteY215" fmla="*/ 1271588 h 1628584"/>
              <a:gd name="connsiteX216" fmla="*/ 464153 w 3246882"/>
              <a:gd name="connsiteY216" fmla="*/ 1228058 h 1628584"/>
              <a:gd name="connsiteX217" fmla="*/ 860965 w 3246882"/>
              <a:gd name="connsiteY217" fmla="*/ 1059275 h 1628584"/>
              <a:gd name="connsiteX218" fmla="*/ 791432 w 3246882"/>
              <a:gd name="connsiteY218" fmla="*/ 1075087 h 1628584"/>
              <a:gd name="connsiteX219" fmla="*/ 738950 w 3246882"/>
              <a:gd name="connsiteY219" fmla="*/ 1119950 h 1628584"/>
              <a:gd name="connsiteX220" fmla="*/ 737426 w 3246882"/>
              <a:gd name="connsiteY220" fmla="*/ 1119950 h 1628584"/>
              <a:gd name="connsiteX221" fmla="*/ 737426 w 3246882"/>
              <a:gd name="connsiteY221" fmla="*/ 1068229 h 1628584"/>
              <a:gd name="connsiteX222" fmla="*/ 648462 w 3246882"/>
              <a:gd name="connsiteY222" fmla="*/ 1068229 h 1628584"/>
              <a:gd name="connsiteX223" fmla="*/ 648462 w 3246882"/>
              <a:gd name="connsiteY223" fmla="*/ 1449229 h 1628584"/>
              <a:gd name="connsiteX224" fmla="*/ 737426 w 3246882"/>
              <a:gd name="connsiteY224" fmla="*/ 1449229 h 1628584"/>
              <a:gd name="connsiteX225" fmla="*/ 737426 w 3246882"/>
              <a:gd name="connsiteY225" fmla="*/ 1231964 h 1628584"/>
              <a:gd name="connsiteX226" fmla="*/ 762572 w 3246882"/>
              <a:gd name="connsiteY226" fmla="*/ 1159764 h 1628584"/>
              <a:gd name="connsiteX227" fmla="*/ 827151 w 3246882"/>
              <a:gd name="connsiteY227" fmla="*/ 1131094 h 1628584"/>
              <a:gd name="connsiteX228" fmla="*/ 882968 w 3246882"/>
              <a:gd name="connsiteY228" fmla="*/ 1155668 h 1628584"/>
              <a:gd name="connsiteX229" fmla="*/ 901541 w 3246882"/>
              <a:gd name="connsiteY229" fmla="*/ 1226725 h 1628584"/>
              <a:gd name="connsiteX230" fmla="*/ 901541 w 3246882"/>
              <a:gd name="connsiteY230" fmla="*/ 1449229 h 1628584"/>
              <a:gd name="connsiteX231" fmla="*/ 990505 w 3246882"/>
              <a:gd name="connsiteY231" fmla="*/ 1449229 h 1628584"/>
              <a:gd name="connsiteX232" fmla="*/ 990505 w 3246882"/>
              <a:gd name="connsiteY232" fmla="*/ 1214819 h 1628584"/>
              <a:gd name="connsiteX233" fmla="*/ 957358 w 3246882"/>
              <a:gd name="connsiteY233" fmla="*/ 1099661 h 1628584"/>
              <a:gd name="connsiteX234" fmla="*/ 860965 w 3246882"/>
              <a:gd name="connsiteY234" fmla="*/ 1059275 h 1628584"/>
              <a:gd name="connsiteX235" fmla="*/ 1124236 w 3246882"/>
              <a:gd name="connsiteY235" fmla="*/ 890683 h 1628584"/>
              <a:gd name="connsiteX236" fmla="*/ 1084802 w 3246882"/>
              <a:gd name="connsiteY236" fmla="*/ 905923 h 1628584"/>
              <a:gd name="connsiteX237" fmla="*/ 1069562 w 3246882"/>
              <a:gd name="connsiteY237" fmla="*/ 943547 h 1628584"/>
              <a:gd name="connsiteX238" fmla="*/ 1084802 w 3246882"/>
              <a:gd name="connsiteY238" fmla="*/ 981266 h 1628584"/>
              <a:gd name="connsiteX239" fmla="*/ 1124236 w 3246882"/>
              <a:gd name="connsiteY239" fmla="*/ 997077 h 1628584"/>
              <a:gd name="connsiteX240" fmla="*/ 1164431 w 3246882"/>
              <a:gd name="connsiteY240" fmla="*/ 981837 h 1628584"/>
              <a:gd name="connsiteX241" fmla="*/ 1179671 w 3246882"/>
              <a:gd name="connsiteY241" fmla="*/ 943928 h 1628584"/>
              <a:gd name="connsiteX242" fmla="*/ 1164431 w 3246882"/>
              <a:gd name="connsiteY242" fmla="*/ 906018 h 1628584"/>
              <a:gd name="connsiteX243" fmla="*/ 1124236 w 3246882"/>
              <a:gd name="connsiteY243" fmla="*/ 890778 h 1628584"/>
              <a:gd name="connsiteX244" fmla="*/ 1079564 w 3246882"/>
              <a:gd name="connsiteY244" fmla="*/ 1449229 h 1628584"/>
              <a:gd name="connsiteX245" fmla="*/ 1168527 w 3246882"/>
              <a:gd name="connsiteY245" fmla="*/ 1449229 h 1628584"/>
              <a:gd name="connsiteX246" fmla="*/ 1168527 w 3246882"/>
              <a:gd name="connsiteY246" fmla="*/ 1068229 h 1628584"/>
              <a:gd name="connsiteX247" fmla="*/ 1079564 w 3246882"/>
              <a:gd name="connsiteY247" fmla="*/ 1068229 h 1628584"/>
              <a:gd name="connsiteX248" fmla="*/ 1079564 w 3246882"/>
              <a:gd name="connsiteY248" fmla="*/ 1449229 h 1628584"/>
              <a:gd name="connsiteX249" fmla="*/ 1440656 w 3246882"/>
              <a:gd name="connsiteY249" fmla="*/ 1383697 h 1628584"/>
              <a:gd name="connsiteX250" fmla="*/ 1419797 w 3246882"/>
              <a:gd name="connsiteY250" fmla="*/ 1387412 h 1628584"/>
              <a:gd name="connsiteX251" fmla="*/ 1388555 w 3246882"/>
              <a:gd name="connsiteY251" fmla="*/ 1374172 h 1628584"/>
              <a:gd name="connsiteX252" fmla="*/ 1377410 w 3246882"/>
              <a:gd name="connsiteY252" fmla="*/ 1333024 h 1628584"/>
              <a:gd name="connsiteX253" fmla="*/ 1377410 w 3246882"/>
              <a:gd name="connsiteY253" fmla="*/ 1137285 h 1628584"/>
              <a:gd name="connsiteX254" fmla="*/ 1474565 w 3246882"/>
              <a:gd name="connsiteY254" fmla="*/ 1137285 h 1628584"/>
              <a:gd name="connsiteX255" fmla="*/ 1474565 w 3246882"/>
              <a:gd name="connsiteY255" fmla="*/ 1068038 h 1628584"/>
              <a:gd name="connsiteX256" fmla="*/ 1377410 w 3246882"/>
              <a:gd name="connsiteY256" fmla="*/ 1068038 h 1628584"/>
              <a:gd name="connsiteX257" fmla="*/ 1377410 w 3246882"/>
              <a:gd name="connsiteY257" fmla="*/ 958977 h 1628584"/>
              <a:gd name="connsiteX258" fmla="*/ 1288447 w 3246882"/>
              <a:gd name="connsiteY258" fmla="*/ 974598 h 1628584"/>
              <a:gd name="connsiteX259" fmla="*/ 1288447 w 3246882"/>
              <a:gd name="connsiteY259" fmla="*/ 1067943 h 1628584"/>
              <a:gd name="connsiteX260" fmla="*/ 1224820 w 3246882"/>
              <a:gd name="connsiteY260" fmla="*/ 1067943 h 1628584"/>
              <a:gd name="connsiteX261" fmla="*/ 1224820 w 3246882"/>
              <a:gd name="connsiteY261" fmla="*/ 1137190 h 1628584"/>
              <a:gd name="connsiteX262" fmla="*/ 1288447 w 3246882"/>
              <a:gd name="connsiteY262" fmla="*/ 1137190 h 1628584"/>
              <a:gd name="connsiteX263" fmla="*/ 1288447 w 3246882"/>
              <a:gd name="connsiteY263" fmla="*/ 1345597 h 1628584"/>
              <a:gd name="connsiteX264" fmla="*/ 1316736 w 3246882"/>
              <a:gd name="connsiteY264" fmla="*/ 1429322 h 1628584"/>
              <a:gd name="connsiteX265" fmla="*/ 1401223 w 3246882"/>
              <a:gd name="connsiteY265" fmla="*/ 1457992 h 1628584"/>
              <a:gd name="connsiteX266" fmla="*/ 1452372 w 3246882"/>
              <a:gd name="connsiteY266" fmla="*/ 1450753 h 1628584"/>
              <a:gd name="connsiteX267" fmla="*/ 1491234 w 3246882"/>
              <a:gd name="connsiteY267" fmla="*/ 1431227 h 1628584"/>
              <a:gd name="connsiteX268" fmla="*/ 1463707 w 3246882"/>
              <a:gd name="connsiteY268" fmla="*/ 1370933 h 1628584"/>
              <a:gd name="connsiteX269" fmla="*/ 1440656 w 3246882"/>
              <a:gd name="connsiteY269" fmla="*/ 1383602 h 1628584"/>
              <a:gd name="connsiteX270" fmla="*/ 1829657 w 3246882"/>
              <a:gd name="connsiteY270" fmla="*/ 1107662 h 1628584"/>
              <a:gd name="connsiteX271" fmla="*/ 1873949 w 3246882"/>
              <a:gd name="connsiteY271" fmla="*/ 1247204 h 1628584"/>
              <a:gd name="connsiteX272" fmla="*/ 1873949 w 3246882"/>
              <a:gd name="connsiteY272" fmla="*/ 1280731 h 1628584"/>
              <a:gd name="connsiteX273" fmla="*/ 1612392 w 3246882"/>
              <a:gd name="connsiteY273" fmla="*/ 1280731 h 1628584"/>
              <a:gd name="connsiteX274" fmla="*/ 1641824 w 3246882"/>
              <a:gd name="connsiteY274" fmla="*/ 1362075 h 1628584"/>
              <a:gd name="connsiteX275" fmla="*/ 1711738 w 3246882"/>
              <a:gd name="connsiteY275" fmla="*/ 1389031 h 1628584"/>
              <a:gd name="connsiteX276" fmla="*/ 1763459 w 3246882"/>
              <a:gd name="connsiteY276" fmla="*/ 1375220 h 1628584"/>
              <a:gd name="connsiteX277" fmla="*/ 1802130 w 3246882"/>
              <a:gd name="connsiteY277" fmla="*/ 1334262 h 1628584"/>
              <a:gd name="connsiteX278" fmla="*/ 1870234 w 3246882"/>
              <a:gd name="connsiteY278" fmla="*/ 1371505 h 1628584"/>
              <a:gd name="connsiteX279" fmla="*/ 1803464 w 3246882"/>
              <a:gd name="connsiteY279" fmla="*/ 1435703 h 1628584"/>
              <a:gd name="connsiteX280" fmla="*/ 1708785 w 3246882"/>
              <a:gd name="connsiteY280" fmla="*/ 1458182 h 1628584"/>
              <a:gd name="connsiteX281" fmla="*/ 1573149 w 3246882"/>
              <a:gd name="connsiteY281" fmla="*/ 1407605 h 1628584"/>
              <a:gd name="connsiteX282" fmla="*/ 1522381 w 3246882"/>
              <a:gd name="connsiteY282" fmla="*/ 1262158 h 1628584"/>
              <a:gd name="connsiteX283" fmla="*/ 1574673 w 3246882"/>
              <a:gd name="connsiteY283" fmla="*/ 1115568 h 1628584"/>
              <a:gd name="connsiteX284" fmla="*/ 1705070 w 3246882"/>
              <a:gd name="connsiteY284" fmla="*/ 1059371 h 1628584"/>
              <a:gd name="connsiteX285" fmla="*/ 1829753 w 3246882"/>
              <a:gd name="connsiteY285" fmla="*/ 1107758 h 1628584"/>
              <a:gd name="connsiteX286" fmla="*/ 1788414 w 3246882"/>
              <a:gd name="connsiteY286" fmla="*/ 1218152 h 1628584"/>
              <a:gd name="connsiteX287" fmla="*/ 1766602 w 3246882"/>
              <a:gd name="connsiteY287" fmla="*/ 1149858 h 1628584"/>
              <a:gd name="connsiteX288" fmla="*/ 1706499 w 3246882"/>
              <a:gd name="connsiteY288" fmla="*/ 1125855 h 1628584"/>
              <a:gd name="connsiteX289" fmla="*/ 1641729 w 3246882"/>
              <a:gd name="connsiteY289" fmla="*/ 1152049 h 1628584"/>
              <a:gd name="connsiteX290" fmla="*/ 1612011 w 3246882"/>
              <a:gd name="connsiteY290" fmla="*/ 1218057 h 1628584"/>
              <a:gd name="connsiteX291" fmla="*/ 1788414 w 3246882"/>
              <a:gd name="connsiteY291" fmla="*/ 1218057 h 1628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</a:cxnLst>
            <a:rect l="l" t="t" r="r" b="b"/>
            <a:pathLst>
              <a:path w="3246882" h="1628584">
                <a:moveTo>
                  <a:pt x="452057" y="39338"/>
                </a:moveTo>
                <a:lnTo>
                  <a:pt x="576739" y="39338"/>
                </a:lnTo>
                <a:lnTo>
                  <a:pt x="576739" y="572929"/>
                </a:lnTo>
                <a:lnTo>
                  <a:pt x="486347" y="572929"/>
                </a:lnTo>
                <a:lnTo>
                  <a:pt x="486347" y="234315"/>
                </a:lnTo>
                <a:cubicBezTo>
                  <a:pt x="486347" y="220218"/>
                  <a:pt x="486537" y="206597"/>
                  <a:pt x="486918" y="193548"/>
                </a:cubicBezTo>
                <a:cubicBezTo>
                  <a:pt x="487299" y="180499"/>
                  <a:pt x="487585" y="165735"/>
                  <a:pt x="487871" y="149066"/>
                </a:cubicBezTo>
                <a:lnTo>
                  <a:pt x="485680" y="149066"/>
                </a:lnTo>
                <a:cubicBezTo>
                  <a:pt x="483489" y="156496"/>
                  <a:pt x="481298" y="162973"/>
                  <a:pt x="479393" y="168593"/>
                </a:cubicBezTo>
                <a:cubicBezTo>
                  <a:pt x="477393" y="174212"/>
                  <a:pt x="475202" y="180023"/>
                  <a:pt x="472726" y="186309"/>
                </a:cubicBezTo>
                <a:lnTo>
                  <a:pt x="319088" y="572929"/>
                </a:lnTo>
                <a:lnTo>
                  <a:pt x="254699" y="572929"/>
                </a:lnTo>
                <a:lnTo>
                  <a:pt x="99727" y="189643"/>
                </a:lnTo>
                <a:cubicBezTo>
                  <a:pt x="97727" y="183928"/>
                  <a:pt x="95726" y="178213"/>
                  <a:pt x="93631" y="172307"/>
                </a:cubicBezTo>
                <a:cubicBezTo>
                  <a:pt x="91535" y="166497"/>
                  <a:pt x="88868" y="158686"/>
                  <a:pt x="85630" y="149066"/>
                </a:cubicBezTo>
                <a:lnTo>
                  <a:pt x="83439" y="149066"/>
                </a:lnTo>
                <a:cubicBezTo>
                  <a:pt x="83915" y="164402"/>
                  <a:pt x="84296" y="180023"/>
                  <a:pt x="84582" y="195739"/>
                </a:cubicBezTo>
                <a:cubicBezTo>
                  <a:pt x="84868" y="211455"/>
                  <a:pt x="84963" y="228410"/>
                  <a:pt x="84963" y="246507"/>
                </a:cubicBezTo>
                <a:lnTo>
                  <a:pt x="84963" y="572834"/>
                </a:lnTo>
                <a:lnTo>
                  <a:pt x="0" y="572834"/>
                </a:lnTo>
                <a:lnTo>
                  <a:pt x="0" y="39338"/>
                </a:lnTo>
                <a:lnTo>
                  <a:pt x="129826" y="39338"/>
                </a:lnTo>
                <a:lnTo>
                  <a:pt x="266414" y="383477"/>
                </a:lnTo>
                <a:cubicBezTo>
                  <a:pt x="271653" y="396145"/>
                  <a:pt x="275749" y="406813"/>
                  <a:pt x="278892" y="415671"/>
                </a:cubicBezTo>
                <a:cubicBezTo>
                  <a:pt x="282035" y="424434"/>
                  <a:pt x="284988" y="434245"/>
                  <a:pt x="288036" y="444913"/>
                </a:cubicBezTo>
                <a:lnTo>
                  <a:pt x="290227" y="444913"/>
                </a:lnTo>
                <a:cubicBezTo>
                  <a:pt x="294704" y="433007"/>
                  <a:pt x="298704" y="422243"/>
                  <a:pt x="302324" y="412528"/>
                </a:cubicBezTo>
                <a:cubicBezTo>
                  <a:pt x="305943" y="402812"/>
                  <a:pt x="309658" y="392811"/>
                  <a:pt x="313658" y="382429"/>
                </a:cubicBezTo>
                <a:lnTo>
                  <a:pt x="452057" y="39338"/>
                </a:lnTo>
                <a:close/>
                <a:moveTo>
                  <a:pt x="712375" y="120872"/>
                </a:moveTo>
                <a:cubicBezTo>
                  <a:pt x="728948" y="120872"/>
                  <a:pt x="742379" y="115824"/>
                  <a:pt x="752570" y="105632"/>
                </a:cubicBezTo>
                <a:cubicBezTo>
                  <a:pt x="762762" y="95441"/>
                  <a:pt x="767810" y="82772"/>
                  <a:pt x="767810" y="67723"/>
                </a:cubicBezTo>
                <a:cubicBezTo>
                  <a:pt x="767810" y="52673"/>
                  <a:pt x="762762" y="39910"/>
                  <a:pt x="752570" y="29813"/>
                </a:cubicBezTo>
                <a:cubicBezTo>
                  <a:pt x="742379" y="19622"/>
                  <a:pt x="729044" y="14573"/>
                  <a:pt x="712375" y="14573"/>
                </a:cubicBezTo>
                <a:cubicBezTo>
                  <a:pt x="695706" y="14573"/>
                  <a:pt x="683133" y="19622"/>
                  <a:pt x="672941" y="29813"/>
                </a:cubicBezTo>
                <a:cubicBezTo>
                  <a:pt x="662750" y="40005"/>
                  <a:pt x="657701" y="52483"/>
                  <a:pt x="657701" y="67437"/>
                </a:cubicBezTo>
                <a:cubicBezTo>
                  <a:pt x="657701" y="82391"/>
                  <a:pt x="662750" y="94679"/>
                  <a:pt x="672941" y="105156"/>
                </a:cubicBezTo>
                <a:cubicBezTo>
                  <a:pt x="683133" y="115729"/>
                  <a:pt x="696278" y="120968"/>
                  <a:pt x="712375" y="120968"/>
                </a:cubicBezTo>
                <a:close/>
                <a:moveTo>
                  <a:pt x="667703" y="572929"/>
                </a:moveTo>
                <a:lnTo>
                  <a:pt x="756666" y="572929"/>
                </a:lnTo>
                <a:lnTo>
                  <a:pt x="756666" y="191929"/>
                </a:lnTo>
                <a:lnTo>
                  <a:pt x="667703" y="191929"/>
                </a:lnTo>
                <a:lnTo>
                  <a:pt x="667703" y="572929"/>
                </a:lnTo>
                <a:close/>
                <a:moveTo>
                  <a:pt x="1179100" y="500348"/>
                </a:moveTo>
                <a:lnTo>
                  <a:pt x="1110234" y="461677"/>
                </a:lnTo>
                <a:cubicBezTo>
                  <a:pt x="1099090" y="478346"/>
                  <a:pt x="1086422" y="490157"/>
                  <a:pt x="1072325" y="497205"/>
                </a:cubicBezTo>
                <a:cubicBezTo>
                  <a:pt x="1058228" y="504254"/>
                  <a:pt x="1042702" y="507778"/>
                  <a:pt x="1025843" y="507778"/>
                </a:cubicBezTo>
                <a:cubicBezTo>
                  <a:pt x="993553" y="507778"/>
                  <a:pt x="967835" y="497015"/>
                  <a:pt x="948500" y="475393"/>
                </a:cubicBezTo>
                <a:cubicBezTo>
                  <a:pt x="929164" y="453771"/>
                  <a:pt x="919448" y="423101"/>
                  <a:pt x="919448" y="383096"/>
                </a:cubicBezTo>
                <a:cubicBezTo>
                  <a:pt x="919448" y="343091"/>
                  <a:pt x="929259" y="311182"/>
                  <a:pt x="948881" y="288608"/>
                </a:cubicBezTo>
                <a:cubicBezTo>
                  <a:pt x="968502" y="266033"/>
                  <a:pt x="993362" y="254794"/>
                  <a:pt x="1023652" y="254794"/>
                </a:cubicBezTo>
                <a:cubicBezTo>
                  <a:pt x="1040987" y="254794"/>
                  <a:pt x="1056418" y="258413"/>
                  <a:pt x="1069753" y="265557"/>
                </a:cubicBezTo>
                <a:cubicBezTo>
                  <a:pt x="1083183" y="272796"/>
                  <a:pt x="1095566" y="284893"/>
                  <a:pt x="1106996" y="302038"/>
                </a:cubicBezTo>
                <a:lnTo>
                  <a:pt x="1176909" y="267462"/>
                </a:lnTo>
                <a:cubicBezTo>
                  <a:pt x="1163479" y="239649"/>
                  <a:pt x="1143476" y="218694"/>
                  <a:pt x="1116806" y="204407"/>
                </a:cubicBezTo>
                <a:cubicBezTo>
                  <a:pt x="1090136" y="190119"/>
                  <a:pt x="1060037" y="182975"/>
                  <a:pt x="1026605" y="182975"/>
                </a:cubicBezTo>
                <a:cubicBezTo>
                  <a:pt x="968026" y="182975"/>
                  <a:pt x="920401" y="201359"/>
                  <a:pt x="883730" y="238220"/>
                </a:cubicBezTo>
                <a:cubicBezTo>
                  <a:pt x="847058" y="275082"/>
                  <a:pt x="828675" y="325374"/>
                  <a:pt x="828675" y="389096"/>
                </a:cubicBezTo>
                <a:cubicBezTo>
                  <a:pt x="828675" y="447104"/>
                  <a:pt x="845915" y="493776"/>
                  <a:pt x="880396" y="529019"/>
                </a:cubicBezTo>
                <a:cubicBezTo>
                  <a:pt x="914876" y="564261"/>
                  <a:pt x="962597" y="581882"/>
                  <a:pt x="1023652" y="581882"/>
                </a:cubicBezTo>
                <a:cubicBezTo>
                  <a:pt x="1056608" y="581882"/>
                  <a:pt x="1086612" y="575215"/>
                  <a:pt x="1113473" y="561785"/>
                </a:cubicBezTo>
                <a:cubicBezTo>
                  <a:pt x="1140333" y="548354"/>
                  <a:pt x="1162241" y="527971"/>
                  <a:pt x="1179100" y="500348"/>
                </a:cubicBezTo>
                <a:close/>
                <a:moveTo>
                  <a:pt x="1438656" y="185166"/>
                </a:moveTo>
                <a:cubicBezTo>
                  <a:pt x="1415796" y="185166"/>
                  <a:pt x="1395698" y="191643"/>
                  <a:pt x="1378363" y="204692"/>
                </a:cubicBezTo>
                <a:cubicBezTo>
                  <a:pt x="1361027" y="217742"/>
                  <a:pt x="1347883" y="236411"/>
                  <a:pt x="1338929" y="260699"/>
                </a:cubicBezTo>
                <a:lnTo>
                  <a:pt x="1337405" y="260699"/>
                </a:lnTo>
                <a:lnTo>
                  <a:pt x="1337405" y="191834"/>
                </a:lnTo>
                <a:lnTo>
                  <a:pt x="1248442" y="191834"/>
                </a:lnTo>
                <a:lnTo>
                  <a:pt x="1248442" y="572834"/>
                </a:lnTo>
                <a:lnTo>
                  <a:pt x="1337405" y="572834"/>
                </a:lnTo>
                <a:lnTo>
                  <a:pt x="1337405" y="384524"/>
                </a:lnTo>
                <a:cubicBezTo>
                  <a:pt x="1337405" y="348043"/>
                  <a:pt x="1345311" y="318707"/>
                  <a:pt x="1361027" y="296323"/>
                </a:cubicBezTo>
                <a:cubicBezTo>
                  <a:pt x="1376743" y="274034"/>
                  <a:pt x="1397413" y="262795"/>
                  <a:pt x="1422940" y="262795"/>
                </a:cubicBezTo>
                <a:cubicBezTo>
                  <a:pt x="1431131" y="262795"/>
                  <a:pt x="1438847" y="263557"/>
                  <a:pt x="1446181" y="265176"/>
                </a:cubicBezTo>
                <a:cubicBezTo>
                  <a:pt x="1453515" y="266795"/>
                  <a:pt x="1460754" y="268986"/>
                  <a:pt x="1467993" y="271653"/>
                </a:cubicBezTo>
                <a:lnTo>
                  <a:pt x="1491806" y="195739"/>
                </a:lnTo>
                <a:cubicBezTo>
                  <a:pt x="1482376" y="191548"/>
                  <a:pt x="1473613" y="188690"/>
                  <a:pt x="1465421" y="187166"/>
                </a:cubicBezTo>
                <a:cubicBezTo>
                  <a:pt x="1457230" y="185642"/>
                  <a:pt x="1448276" y="184976"/>
                  <a:pt x="1438656" y="184976"/>
                </a:cubicBezTo>
                <a:close/>
                <a:moveTo>
                  <a:pt x="1855375" y="237649"/>
                </a:moveTo>
                <a:cubicBezTo>
                  <a:pt x="1890236" y="274130"/>
                  <a:pt x="1907667" y="321278"/>
                  <a:pt x="1907667" y="379000"/>
                </a:cubicBezTo>
                <a:cubicBezTo>
                  <a:pt x="1907667" y="436721"/>
                  <a:pt x="1889284" y="486632"/>
                  <a:pt x="1852613" y="524637"/>
                </a:cubicBezTo>
                <a:cubicBezTo>
                  <a:pt x="1815941" y="562737"/>
                  <a:pt x="1767364" y="581787"/>
                  <a:pt x="1707166" y="581787"/>
                </a:cubicBezTo>
                <a:cubicBezTo>
                  <a:pt x="1646968" y="581787"/>
                  <a:pt x="1598581" y="564071"/>
                  <a:pt x="1562957" y="528542"/>
                </a:cubicBezTo>
                <a:cubicBezTo>
                  <a:pt x="1527334" y="493109"/>
                  <a:pt x="1509522" y="445294"/>
                  <a:pt x="1509522" y="385286"/>
                </a:cubicBezTo>
                <a:cubicBezTo>
                  <a:pt x="1509808" y="324517"/>
                  <a:pt x="1528667" y="275558"/>
                  <a:pt x="1566101" y="238506"/>
                </a:cubicBezTo>
                <a:cubicBezTo>
                  <a:pt x="1603534" y="201454"/>
                  <a:pt x="1652302" y="182880"/>
                  <a:pt x="1712309" y="182880"/>
                </a:cubicBezTo>
                <a:cubicBezTo>
                  <a:pt x="1772317" y="182880"/>
                  <a:pt x="1820513" y="201073"/>
                  <a:pt x="1855375" y="237554"/>
                </a:cubicBezTo>
                <a:close/>
                <a:moveTo>
                  <a:pt x="1816513" y="381286"/>
                </a:moveTo>
                <a:cubicBezTo>
                  <a:pt x="1816513" y="343376"/>
                  <a:pt x="1807178" y="312801"/>
                  <a:pt x="1788605" y="289751"/>
                </a:cubicBezTo>
                <a:cubicBezTo>
                  <a:pt x="1770031" y="266700"/>
                  <a:pt x="1743837" y="255175"/>
                  <a:pt x="1710118" y="255175"/>
                </a:cubicBezTo>
                <a:cubicBezTo>
                  <a:pt x="1676400" y="255175"/>
                  <a:pt x="1650302" y="267081"/>
                  <a:pt x="1630299" y="290894"/>
                </a:cubicBezTo>
                <a:cubicBezTo>
                  <a:pt x="1610297" y="314706"/>
                  <a:pt x="1600391" y="345567"/>
                  <a:pt x="1600391" y="383572"/>
                </a:cubicBezTo>
                <a:cubicBezTo>
                  <a:pt x="1600391" y="421577"/>
                  <a:pt x="1610297" y="453676"/>
                  <a:pt x="1630013" y="476250"/>
                </a:cubicBezTo>
                <a:cubicBezTo>
                  <a:pt x="1649730" y="498824"/>
                  <a:pt x="1676591" y="510064"/>
                  <a:pt x="1710595" y="510064"/>
                </a:cubicBezTo>
                <a:cubicBezTo>
                  <a:pt x="1744599" y="510064"/>
                  <a:pt x="1770412" y="498443"/>
                  <a:pt x="1788890" y="475107"/>
                </a:cubicBezTo>
                <a:cubicBezTo>
                  <a:pt x="1807369" y="451771"/>
                  <a:pt x="1816608" y="420529"/>
                  <a:pt x="1816608" y="381381"/>
                </a:cubicBezTo>
                <a:close/>
                <a:moveTo>
                  <a:pt x="2123313" y="339566"/>
                </a:moveTo>
                <a:cubicBezTo>
                  <a:pt x="2096262" y="334328"/>
                  <a:pt x="2077879" y="328327"/>
                  <a:pt x="2068068" y="321374"/>
                </a:cubicBezTo>
                <a:cubicBezTo>
                  <a:pt x="2058257" y="314420"/>
                  <a:pt x="2053400" y="304800"/>
                  <a:pt x="2053400" y="292322"/>
                </a:cubicBezTo>
                <a:cubicBezTo>
                  <a:pt x="2053400" y="279845"/>
                  <a:pt x="2058067" y="269367"/>
                  <a:pt x="2067497" y="261461"/>
                </a:cubicBezTo>
                <a:cubicBezTo>
                  <a:pt x="2076926" y="253556"/>
                  <a:pt x="2090642" y="249555"/>
                  <a:pt x="2108835" y="249555"/>
                </a:cubicBezTo>
                <a:cubicBezTo>
                  <a:pt x="2125694" y="249555"/>
                  <a:pt x="2140268" y="252508"/>
                  <a:pt x="2152555" y="258509"/>
                </a:cubicBezTo>
                <a:cubicBezTo>
                  <a:pt x="2164842" y="264509"/>
                  <a:pt x="2176653" y="273368"/>
                  <a:pt x="2188083" y="285274"/>
                </a:cubicBezTo>
                <a:lnTo>
                  <a:pt x="2239804" y="238411"/>
                </a:lnTo>
                <a:cubicBezTo>
                  <a:pt x="2225421" y="219837"/>
                  <a:pt x="2206943" y="205931"/>
                  <a:pt x="2184368" y="196691"/>
                </a:cubicBezTo>
                <a:cubicBezTo>
                  <a:pt x="2161794" y="187547"/>
                  <a:pt x="2137505" y="182880"/>
                  <a:pt x="2111407" y="182880"/>
                </a:cubicBezTo>
                <a:cubicBezTo>
                  <a:pt x="2070735" y="182880"/>
                  <a:pt x="2037017" y="193453"/>
                  <a:pt x="2010251" y="214694"/>
                </a:cubicBezTo>
                <a:cubicBezTo>
                  <a:pt x="1983486" y="235934"/>
                  <a:pt x="1970056" y="265081"/>
                  <a:pt x="1970056" y="302324"/>
                </a:cubicBezTo>
                <a:cubicBezTo>
                  <a:pt x="1970056" y="331375"/>
                  <a:pt x="1979962" y="355759"/>
                  <a:pt x="1999679" y="375476"/>
                </a:cubicBezTo>
                <a:cubicBezTo>
                  <a:pt x="2019395" y="395192"/>
                  <a:pt x="2054162" y="409385"/>
                  <a:pt x="2104073" y="418052"/>
                </a:cubicBezTo>
                <a:cubicBezTo>
                  <a:pt x="2124361" y="421767"/>
                  <a:pt x="2139696" y="427768"/>
                  <a:pt x="2149983" y="436055"/>
                </a:cubicBezTo>
                <a:cubicBezTo>
                  <a:pt x="2160270" y="444341"/>
                  <a:pt x="2165414" y="454724"/>
                  <a:pt x="2165414" y="467106"/>
                </a:cubicBezTo>
                <a:cubicBezTo>
                  <a:pt x="2165414" y="482251"/>
                  <a:pt x="2159984" y="493967"/>
                  <a:pt x="2149031" y="502253"/>
                </a:cubicBezTo>
                <a:cubicBezTo>
                  <a:pt x="2138077" y="510540"/>
                  <a:pt x="2122837" y="514731"/>
                  <a:pt x="2103311" y="514731"/>
                </a:cubicBezTo>
                <a:cubicBezTo>
                  <a:pt x="2085975" y="514731"/>
                  <a:pt x="2069402" y="510826"/>
                  <a:pt x="2053685" y="503015"/>
                </a:cubicBezTo>
                <a:cubicBezTo>
                  <a:pt x="2037969" y="495205"/>
                  <a:pt x="2023110" y="482156"/>
                  <a:pt x="2009204" y="463772"/>
                </a:cubicBezTo>
                <a:lnTo>
                  <a:pt x="1955673" y="511778"/>
                </a:lnTo>
                <a:cubicBezTo>
                  <a:pt x="1969770" y="534638"/>
                  <a:pt x="1989868" y="551974"/>
                  <a:pt x="2015966" y="563880"/>
                </a:cubicBezTo>
                <a:cubicBezTo>
                  <a:pt x="2042065" y="575786"/>
                  <a:pt x="2070926" y="581787"/>
                  <a:pt x="2102644" y="581787"/>
                </a:cubicBezTo>
                <a:cubicBezTo>
                  <a:pt x="2146268" y="581787"/>
                  <a:pt x="2181606" y="570548"/>
                  <a:pt x="2208657" y="547973"/>
                </a:cubicBezTo>
                <a:cubicBezTo>
                  <a:pt x="2235708" y="525399"/>
                  <a:pt x="2249234" y="495776"/>
                  <a:pt x="2249234" y="459010"/>
                </a:cubicBezTo>
                <a:cubicBezTo>
                  <a:pt x="2249234" y="426244"/>
                  <a:pt x="2238851" y="399955"/>
                  <a:pt x="2217992" y="380143"/>
                </a:cubicBezTo>
                <a:cubicBezTo>
                  <a:pt x="2197132" y="360331"/>
                  <a:pt x="2165604" y="346805"/>
                  <a:pt x="2123504" y="339566"/>
                </a:cubicBezTo>
                <a:close/>
                <a:moveTo>
                  <a:pt x="2658332" y="237649"/>
                </a:moveTo>
                <a:cubicBezTo>
                  <a:pt x="2693194" y="274130"/>
                  <a:pt x="2710624" y="321278"/>
                  <a:pt x="2710624" y="379000"/>
                </a:cubicBezTo>
                <a:cubicBezTo>
                  <a:pt x="2710624" y="436721"/>
                  <a:pt x="2692241" y="486632"/>
                  <a:pt x="2655570" y="524637"/>
                </a:cubicBezTo>
                <a:cubicBezTo>
                  <a:pt x="2618899" y="562737"/>
                  <a:pt x="2570321" y="581787"/>
                  <a:pt x="2510123" y="581787"/>
                </a:cubicBezTo>
                <a:cubicBezTo>
                  <a:pt x="2449925" y="581787"/>
                  <a:pt x="2401538" y="564071"/>
                  <a:pt x="2365915" y="528542"/>
                </a:cubicBezTo>
                <a:cubicBezTo>
                  <a:pt x="2330291" y="493109"/>
                  <a:pt x="2312480" y="445294"/>
                  <a:pt x="2312480" y="385286"/>
                </a:cubicBezTo>
                <a:cubicBezTo>
                  <a:pt x="2312765" y="324517"/>
                  <a:pt x="2331625" y="275558"/>
                  <a:pt x="2369058" y="238506"/>
                </a:cubicBezTo>
                <a:cubicBezTo>
                  <a:pt x="2406491" y="201454"/>
                  <a:pt x="2455259" y="182880"/>
                  <a:pt x="2515267" y="182880"/>
                </a:cubicBezTo>
                <a:cubicBezTo>
                  <a:pt x="2575274" y="182880"/>
                  <a:pt x="2623471" y="201073"/>
                  <a:pt x="2658332" y="237554"/>
                </a:cubicBezTo>
                <a:close/>
                <a:moveTo>
                  <a:pt x="2619375" y="381286"/>
                </a:moveTo>
                <a:cubicBezTo>
                  <a:pt x="2619375" y="343376"/>
                  <a:pt x="2610041" y="312801"/>
                  <a:pt x="2591467" y="289751"/>
                </a:cubicBezTo>
                <a:cubicBezTo>
                  <a:pt x="2572893" y="266700"/>
                  <a:pt x="2546699" y="255175"/>
                  <a:pt x="2512981" y="255175"/>
                </a:cubicBezTo>
                <a:cubicBezTo>
                  <a:pt x="2479262" y="255175"/>
                  <a:pt x="2453164" y="267081"/>
                  <a:pt x="2433161" y="290894"/>
                </a:cubicBezTo>
                <a:cubicBezTo>
                  <a:pt x="2413159" y="314706"/>
                  <a:pt x="2403253" y="345567"/>
                  <a:pt x="2403253" y="383572"/>
                </a:cubicBezTo>
                <a:cubicBezTo>
                  <a:pt x="2403253" y="421577"/>
                  <a:pt x="2413159" y="453676"/>
                  <a:pt x="2432876" y="476250"/>
                </a:cubicBezTo>
                <a:cubicBezTo>
                  <a:pt x="2452592" y="498824"/>
                  <a:pt x="2479453" y="510064"/>
                  <a:pt x="2513457" y="510064"/>
                </a:cubicBezTo>
                <a:cubicBezTo>
                  <a:pt x="2547461" y="510064"/>
                  <a:pt x="2573274" y="498443"/>
                  <a:pt x="2591753" y="475107"/>
                </a:cubicBezTo>
                <a:cubicBezTo>
                  <a:pt x="2610231" y="451771"/>
                  <a:pt x="2619470" y="420529"/>
                  <a:pt x="2619470" y="381381"/>
                </a:cubicBezTo>
                <a:close/>
                <a:moveTo>
                  <a:pt x="3219260" y="494729"/>
                </a:moveTo>
                <a:cubicBezTo>
                  <a:pt x="3210782" y="500634"/>
                  <a:pt x="3203162" y="504920"/>
                  <a:pt x="3196209" y="507397"/>
                </a:cubicBezTo>
                <a:cubicBezTo>
                  <a:pt x="3189256" y="509873"/>
                  <a:pt x="3182303" y="511112"/>
                  <a:pt x="3175349" y="511112"/>
                </a:cubicBezTo>
                <a:cubicBezTo>
                  <a:pt x="3161919" y="511112"/>
                  <a:pt x="3151537" y="506730"/>
                  <a:pt x="3144107" y="497872"/>
                </a:cubicBezTo>
                <a:cubicBezTo>
                  <a:pt x="3136678" y="489109"/>
                  <a:pt x="3132963" y="475393"/>
                  <a:pt x="3132963" y="456724"/>
                </a:cubicBezTo>
                <a:lnTo>
                  <a:pt x="3132963" y="260985"/>
                </a:lnTo>
                <a:lnTo>
                  <a:pt x="3230118" y="260985"/>
                </a:lnTo>
                <a:lnTo>
                  <a:pt x="3230118" y="191738"/>
                </a:lnTo>
                <a:lnTo>
                  <a:pt x="3132963" y="191738"/>
                </a:lnTo>
                <a:lnTo>
                  <a:pt x="3132963" y="82677"/>
                </a:lnTo>
                <a:lnTo>
                  <a:pt x="3043999" y="98298"/>
                </a:lnTo>
                <a:lnTo>
                  <a:pt x="3043999" y="191643"/>
                </a:lnTo>
                <a:lnTo>
                  <a:pt x="2893028" y="191643"/>
                </a:lnTo>
                <a:lnTo>
                  <a:pt x="2893028" y="130969"/>
                </a:lnTo>
                <a:cubicBezTo>
                  <a:pt x="2893028" y="111157"/>
                  <a:pt x="2897315" y="96203"/>
                  <a:pt x="2905887" y="86297"/>
                </a:cubicBezTo>
                <a:cubicBezTo>
                  <a:pt x="2914460" y="76391"/>
                  <a:pt x="2926652" y="71438"/>
                  <a:pt x="2942558" y="71438"/>
                </a:cubicBezTo>
                <a:cubicBezTo>
                  <a:pt x="2950750" y="71438"/>
                  <a:pt x="2958274" y="72581"/>
                  <a:pt x="2965037" y="74962"/>
                </a:cubicBezTo>
                <a:cubicBezTo>
                  <a:pt x="2971895" y="77343"/>
                  <a:pt x="2978468" y="80582"/>
                  <a:pt x="2984945" y="84868"/>
                </a:cubicBezTo>
                <a:lnTo>
                  <a:pt x="3021425" y="20479"/>
                </a:lnTo>
                <a:cubicBezTo>
                  <a:pt x="3008281" y="13526"/>
                  <a:pt x="2994851" y="8382"/>
                  <a:pt x="2981230" y="5048"/>
                </a:cubicBezTo>
                <a:cubicBezTo>
                  <a:pt x="2967609" y="1715"/>
                  <a:pt x="2953417" y="0"/>
                  <a:pt x="2938844" y="0"/>
                </a:cubicBezTo>
                <a:cubicBezTo>
                  <a:pt x="2896172" y="0"/>
                  <a:pt x="2863120" y="11621"/>
                  <a:pt x="2839688" y="34957"/>
                </a:cubicBezTo>
                <a:cubicBezTo>
                  <a:pt x="2816257" y="58293"/>
                  <a:pt x="2804541" y="90011"/>
                  <a:pt x="2804541" y="130207"/>
                </a:cubicBezTo>
                <a:lnTo>
                  <a:pt x="2804541" y="191643"/>
                </a:lnTo>
                <a:lnTo>
                  <a:pt x="2739771" y="191643"/>
                </a:lnTo>
                <a:lnTo>
                  <a:pt x="2739771" y="260890"/>
                </a:lnTo>
                <a:lnTo>
                  <a:pt x="2804541" y="260890"/>
                </a:lnTo>
                <a:lnTo>
                  <a:pt x="2804541" y="572643"/>
                </a:lnTo>
                <a:lnTo>
                  <a:pt x="2893124" y="572643"/>
                </a:lnTo>
                <a:lnTo>
                  <a:pt x="2893124" y="261080"/>
                </a:lnTo>
                <a:lnTo>
                  <a:pt x="3044095" y="261080"/>
                </a:lnTo>
                <a:lnTo>
                  <a:pt x="3044095" y="469487"/>
                </a:lnTo>
                <a:cubicBezTo>
                  <a:pt x="3044095" y="506159"/>
                  <a:pt x="3053524" y="534067"/>
                  <a:pt x="3072384" y="553212"/>
                </a:cubicBezTo>
                <a:cubicBezTo>
                  <a:pt x="3091244" y="572357"/>
                  <a:pt x="3119342" y="581882"/>
                  <a:pt x="3156871" y="581882"/>
                </a:cubicBezTo>
                <a:cubicBezTo>
                  <a:pt x="3175254" y="581882"/>
                  <a:pt x="3192304" y="579501"/>
                  <a:pt x="3208020" y="574643"/>
                </a:cubicBezTo>
                <a:cubicBezTo>
                  <a:pt x="3223736" y="569786"/>
                  <a:pt x="3236690" y="563309"/>
                  <a:pt x="3246882" y="555117"/>
                </a:cubicBezTo>
                <a:lnTo>
                  <a:pt x="3219355" y="494824"/>
                </a:lnTo>
                <a:close/>
                <a:moveTo>
                  <a:pt x="0" y="1449229"/>
                </a:moveTo>
                <a:lnTo>
                  <a:pt x="91154" y="1449229"/>
                </a:lnTo>
                <a:lnTo>
                  <a:pt x="91154" y="915638"/>
                </a:lnTo>
                <a:lnTo>
                  <a:pt x="0" y="915638"/>
                </a:lnTo>
                <a:lnTo>
                  <a:pt x="0" y="1449229"/>
                </a:lnTo>
                <a:close/>
                <a:moveTo>
                  <a:pt x="463391" y="1068229"/>
                </a:moveTo>
                <a:lnTo>
                  <a:pt x="552355" y="1068229"/>
                </a:lnTo>
                <a:lnTo>
                  <a:pt x="552355" y="1426559"/>
                </a:lnTo>
                <a:cubicBezTo>
                  <a:pt x="552355" y="1490758"/>
                  <a:pt x="534829" y="1540574"/>
                  <a:pt x="499682" y="1575721"/>
                </a:cubicBezTo>
                <a:cubicBezTo>
                  <a:pt x="464534" y="1610963"/>
                  <a:pt x="416243" y="1628585"/>
                  <a:pt x="354806" y="1628585"/>
                </a:cubicBezTo>
                <a:cubicBezTo>
                  <a:pt x="318325" y="1628585"/>
                  <a:pt x="284893" y="1621917"/>
                  <a:pt x="254318" y="1608677"/>
                </a:cubicBezTo>
                <a:cubicBezTo>
                  <a:pt x="223838" y="1595438"/>
                  <a:pt x="197739" y="1574959"/>
                  <a:pt x="176213" y="1547431"/>
                </a:cubicBezTo>
                <a:lnTo>
                  <a:pt x="240983" y="1499426"/>
                </a:lnTo>
                <a:cubicBezTo>
                  <a:pt x="255365" y="1519238"/>
                  <a:pt x="271844" y="1534097"/>
                  <a:pt x="290322" y="1543907"/>
                </a:cubicBezTo>
                <a:cubicBezTo>
                  <a:pt x="308800" y="1553718"/>
                  <a:pt x="330803" y="1558576"/>
                  <a:pt x="356330" y="1558576"/>
                </a:cubicBezTo>
                <a:cubicBezTo>
                  <a:pt x="389573" y="1558576"/>
                  <a:pt x="415766" y="1548765"/>
                  <a:pt x="434816" y="1529144"/>
                </a:cubicBezTo>
                <a:cubicBezTo>
                  <a:pt x="453962" y="1509522"/>
                  <a:pt x="463487" y="1480376"/>
                  <a:pt x="463487" y="1441704"/>
                </a:cubicBezTo>
                <a:lnTo>
                  <a:pt x="463487" y="1398175"/>
                </a:lnTo>
                <a:lnTo>
                  <a:pt x="461963" y="1398175"/>
                </a:lnTo>
                <a:cubicBezTo>
                  <a:pt x="448056" y="1417796"/>
                  <a:pt x="431101" y="1432655"/>
                  <a:pt x="411194" y="1442847"/>
                </a:cubicBezTo>
                <a:cubicBezTo>
                  <a:pt x="391287" y="1453039"/>
                  <a:pt x="366522" y="1458087"/>
                  <a:pt x="336995" y="1458087"/>
                </a:cubicBezTo>
                <a:cubicBezTo>
                  <a:pt x="287655" y="1458087"/>
                  <a:pt x="247936" y="1441418"/>
                  <a:pt x="217932" y="1408081"/>
                </a:cubicBezTo>
                <a:cubicBezTo>
                  <a:pt x="187928" y="1374743"/>
                  <a:pt x="172879" y="1328261"/>
                  <a:pt x="172879" y="1268730"/>
                </a:cubicBezTo>
                <a:cubicBezTo>
                  <a:pt x="172879" y="1202722"/>
                  <a:pt x="190214" y="1151382"/>
                  <a:pt x="224790" y="1114520"/>
                </a:cubicBezTo>
                <a:cubicBezTo>
                  <a:pt x="259366" y="1077659"/>
                  <a:pt x="302324" y="1059275"/>
                  <a:pt x="353759" y="1059275"/>
                </a:cubicBezTo>
                <a:cubicBezTo>
                  <a:pt x="376333" y="1059275"/>
                  <a:pt x="397097" y="1063466"/>
                  <a:pt x="416052" y="1071944"/>
                </a:cubicBezTo>
                <a:cubicBezTo>
                  <a:pt x="435007" y="1080421"/>
                  <a:pt x="450342" y="1092422"/>
                  <a:pt x="461963" y="1108043"/>
                </a:cubicBezTo>
                <a:lnTo>
                  <a:pt x="463487" y="1108043"/>
                </a:lnTo>
                <a:lnTo>
                  <a:pt x="463487" y="1068229"/>
                </a:lnTo>
                <a:close/>
                <a:moveTo>
                  <a:pt x="464153" y="1228154"/>
                </a:moveTo>
                <a:cubicBezTo>
                  <a:pt x="464153" y="1201388"/>
                  <a:pt x="455105" y="1178528"/>
                  <a:pt x="437007" y="1159478"/>
                </a:cubicBezTo>
                <a:cubicBezTo>
                  <a:pt x="418910" y="1140428"/>
                  <a:pt x="395573" y="1130999"/>
                  <a:pt x="367094" y="1130999"/>
                </a:cubicBezTo>
                <a:cubicBezTo>
                  <a:pt x="335375" y="1130999"/>
                  <a:pt x="310134" y="1142619"/>
                  <a:pt x="291560" y="1165765"/>
                </a:cubicBezTo>
                <a:cubicBezTo>
                  <a:pt x="272987" y="1189006"/>
                  <a:pt x="263652" y="1221677"/>
                  <a:pt x="263652" y="1263777"/>
                </a:cubicBezTo>
                <a:cubicBezTo>
                  <a:pt x="263652" y="1301687"/>
                  <a:pt x="272225" y="1331595"/>
                  <a:pt x="289465" y="1353407"/>
                </a:cubicBezTo>
                <a:cubicBezTo>
                  <a:pt x="306705" y="1375220"/>
                  <a:pt x="330613" y="1386173"/>
                  <a:pt x="361093" y="1386173"/>
                </a:cubicBezTo>
                <a:cubicBezTo>
                  <a:pt x="391573" y="1386173"/>
                  <a:pt x="416433" y="1375601"/>
                  <a:pt x="435483" y="1354360"/>
                </a:cubicBezTo>
                <a:cubicBezTo>
                  <a:pt x="454533" y="1333119"/>
                  <a:pt x="464153" y="1305592"/>
                  <a:pt x="464153" y="1271588"/>
                </a:cubicBezTo>
                <a:lnTo>
                  <a:pt x="464153" y="1228058"/>
                </a:lnTo>
                <a:close/>
                <a:moveTo>
                  <a:pt x="860965" y="1059275"/>
                </a:moveTo>
                <a:cubicBezTo>
                  <a:pt x="835914" y="1059275"/>
                  <a:pt x="812673" y="1064514"/>
                  <a:pt x="791432" y="1075087"/>
                </a:cubicBezTo>
                <a:cubicBezTo>
                  <a:pt x="770096" y="1085660"/>
                  <a:pt x="752570" y="1100614"/>
                  <a:pt x="738950" y="1119950"/>
                </a:cubicBezTo>
                <a:lnTo>
                  <a:pt x="737426" y="1119950"/>
                </a:lnTo>
                <a:lnTo>
                  <a:pt x="737426" y="1068229"/>
                </a:lnTo>
                <a:lnTo>
                  <a:pt x="648462" y="1068229"/>
                </a:lnTo>
                <a:lnTo>
                  <a:pt x="648462" y="1449229"/>
                </a:lnTo>
                <a:lnTo>
                  <a:pt x="737426" y="1449229"/>
                </a:lnTo>
                <a:lnTo>
                  <a:pt x="737426" y="1231964"/>
                </a:lnTo>
                <a:cubicBezTo>
                  <a:pt x="737426" y="1202912"/>
                  <a:pt x="745808" y="1178909"/>
                  <a:pt x="762572" y="1159764"/>
                </a:cubicBezTo>
                <a:cubicBezTo>
                  <a:pt x="779336" y="1140714"/>
                  <a:pt x="800862" y="1131094"/>
                  <a:pt x="827151" y="1131094"/>
                </a:cubicBezTo>
                <a:cubicBezTo>
                  <a:pt x="851916" y="1131094"/>
                  <a:pt x="870585" y="1139285"/>
                  <a:pt x="882968" y="1155668"/>
                </a:cubicBezTo>
                <a:cubicBezTo>
                  <a:pt x="895350" y="1172051"/>
                  <a:pt x="901541" y="1195769"/>
                  <a:pt x="901541" y="1226725"/>
                </a:cubicBezTo>
                <a:lnTo>
                  <a:pt x="901541" y="1449229"/>
                </a:lnTo>
                <a:lnTo>
                  <a:pt x="990505" y="1449229"/>
                </a:lnTo>
                <a:lnTo>
                  <a:pt x="990505" y="1214819"/>
                </a:lnTo>
                <a:cubicBezTo>
                  <a:pt x="990505" y="1165003"/>
                  <a:pt x="979456" y="1126617"/>
                  <a:pt x="957358" y="1099661"/>
                </a:cubicBezTo>
                <a:cubicBezTo>
                  <a:pt x="935260" y="1072706"/>
                  <a:pt x="903161" y="1059275"/>
                  <a:pt x="860965" y="1059275"/>
                </a:cubicBezTo>
                <a:close/>
                <a:moveTo>
                  <a:pt x="1124236" y="890683"/>
                </a:moveTo>
                <a:cubicBezTo>
                  <a:pt x="1108139" y="890683"/>
                  <a:pt x="1094994" y="895731"/>
                  <a:pt x="1084802" y="905923"/>
                </a:cubicBezTo>
                <a:cubicBezTo>
                  <a:pt x="1074611" y="916115"/>
                  <a:pt x="1069562" y="928592"/>
                  <a:pt x="1069562" y="943547"/>
                </a:cubicBezTo>
                <a:cubicBezTo>
                  <a:pt x="1069562" y="958501"/>
                  <a:pt x="1074611" y="970788"/>
                  <a:pt x="1084802" y="981266"/>
                </a:cubicBezTo>
                <a:cubicBezTo>
                  <a:pt x="1094994" y="991838"/>
                  <a:pt x="1108139" y="997077"/>
                  <a:pt x="1124236" y="997077"/>
                </a:cubicBezTo>
                <a:cubicBezTo>
                  <a:pt x="1140333" y="997077"/>
                  <a:pt x="1154240" y="992029"/>
                  <a:pt x="1164431" y="981837"/>
                </a:cubicBezTo>
                <a:cubicBezTo>
                  <a:pt x="1174623" y="971645"/>
                  <a:pt x="1179671" y="958977"/>
                  <a:pt x="1179671" y="943928"/>
                </a:cubicBezTo>
                <a:cubicBezTo>
                  <a:pt x="1179671" y="928878"/>
                  <a:pt x="1174623" y="916115"/>
                  <a:pt x="1164431" y="906018"/>
                </a:cubicBezTo>
                <a:cubicBezTo>
                  <a:pt x="1154240" y="895826"/>
                  <a:pt x="1140905" y="890778"/>
                  <a:pt x="1124236" y="890778"/>
                </a:cubicBezTo>
                <a:close/>
                <a:moveTo>
                  <a:pt x="1079564" y="1449229"/>
                </a:moveTo>
                <a:lnTo>
                  <a:pt x="1168527" y="1449229"/>
                </a:lnTo>
                <a:lnTo>
                  <a:pt x="1168527" y="1068229"/>
                </a:lnTo>
                <a:lnTo>
                  <a:pt x="1079564" y="1068229"/>
                </a:lnTo>
                <a:lnTo>
                  <a:pt x="1079564" y="1449229"/>
                </a:lnTo>
                <a:close/>
                <a:moveTo>
                  <a:pt x="1440656" y="1383697"/>
                </a:moveTo>
                <a:cubicBezTo>
                  <a:pt x="1433703" y="1386173"/>
                  <a:pt x="1426750" y="1387412"/>
                  <a:pt x="1419797" y="1387412"/>
                </a:cubicBezTo>
                <a:cubicBezTo>
                  <a:pt x="1406366" y="1387412"/>
                  <a:pt x="1395984" y="1383030"/>
                  <a:pt x="1388555" y="1374172"/>
                </a:cubicBezTo>
                <a:cubicBezTo>
                  <a:pt x="1381125" y="1365409"/>
                  <a:pt x="1377410" y="1351693"/>
                  <a:pt x="1377410" y="1333024"/>
                </a:cubicBezTo>
                <a:lnTo>
                  <a:pt x="1377410" y="1137285"/>
                </a:lnTo>
                <a:lnTo>
                  <a:pt x="1474565" y="1137285"/>
                </a:lnTo>
                <a:lnTo>
                  <a:pt x="1474565" y="1068038"/>
                </a:lnTo>
                <a:lnTo>
                  <a:pt x="1377410" y="1068038"/>
                </a:lnTo>
                <a:lnTo>
                  <a:pt x="1377410" y="958977"/>
                </a:lnTo>
                <a:lnTo>
                  <a:pt x="1288447" y="974598"/>
                </a:lnTo>
                <a:lnTo>
                  <a:pt x="1288447" y="1067943"/>
                </a:lnTo>
                <a:lnTo>
                  <a:pt x="1224820" y="1067943"/>
                </a:lnTo>
                <a:lnTo>
                  <a:pt x="1224820" y="1137190"/>
                </a:lnTo>
                <a:lnTo>
                  <a:pt x="1288447" y="1137190"/>
                </a:lnTo>
                <a:lnTo>
                  <a:pt x="1288447" y="1345597"/>
                </a:lnTo>
                <a:cubicBezTo>
                  <a:pt x="1288447" y="1382268"/>
                  <a:pt x="1297877" y="1410176"/>
                  <a:pt x="1316736" y="1429322"/>
                </a:cubicBezTo>
                <a:cubicBezTo>
                  <a:pt x="1335596" y="1448467"/>
                  <a:pt x="1363789" y="1457992"/>
                  <a:pt x="1401223" y="1457992"/>
                </a:cubicBezTo>
                <a:cubicBezTo>
                  <a:pt x="1419606" y="1457992"/>
                  <a:pt x="1436656" y="1455610"/>
                  <a:pt x="1452372" y="1450753"/>
                </a:cubicBezTo>
                <a:cubicBezTo>
                  <a:pt x="1468088" y="1445895"/>
                  <a:pt x="1481042" y="1439418"/>
                  <a:pt x="1491234" y="1431227"/>
                </a:cubicBezTo>
                <a:lnTo>
                  <a:pt x="1463707" y="1370933"/>
                </a:lnTo>
                <a:cubicBezTo>
                  <a:pt x="1455230" y="1376839"/>
                  <a:pt x="1447610" y="1381125"/>
                  <a:pt x="1440656" y="1383602"/>
                </a:cubicBezTo>
                <a:close/>
                <a:moveTo>
                  <a:pt x="1829657" y="1107662"/>
                </a:moveTo>
                <a:cubicBezTo>
                  <a:pt x="1859185" y="1139952"/>
                  <a:pt x="1873949" y="1186434"/>
                  <a:pt x="1873949" y="1247204"/>
                </a:cubicBezTo>
                <a:lnTo>
                  <a:pt x="1873949" y="1280731"/>
                </a:lnTo>
                <a:lnTo>
                  <a:pt x="1612392" y="1280731"/>
                </a:lnTo>
                <a:cubicBezTo>
                  <a:pt x="1613154" y="1316927"/>
                  <a:pt x="1622965" y="1344073"/>
                  <a:pt x="1641824" y="1362075"/>
                </a:cubicBezTo>
                <a:cubicBezTo>
                  <a:pt x="1660684" y="1380077"/>
                  <a:pt x="1684020" y="1389031"/>
                  <a:pt x="1711738" y="1389031"/>
                </a:cubicBezTo>
                <a:cubicBezTo>
                  <a:pt x="1731074" y="1389031"/>
                  <a:pt x="1748314" y="1384459"/>
                  <a:pt x="1763459" y="1375220"/>
                </a:cubicBezTo>
                <a:cubicBezTo>
                  <a:pt x="1778603" y="1366076"/>
                  <a:pt x="1791462" y="1352360"/>
                  <a:pt x="1802130" y="1334262"/>
                </a:cubicBezTo>
                <a:lnTo>
                  <a:pt x="1870234" y="1371505"/>
                </a:lnTo>
                <a:cubicBezTo>
                  <a:pt x="1852613" y="1399318"/>
                  <a:pt x="1830324" y="1420654"/>
                  <a:pt x="1803464" y="1435703"/>
                </a:cubicBezTo>
                <a:cubicBezTo>
                  <a:pt x="1776508" y="1450753"/>
                  <a:pt x="1744980" y="1458182"/>
                  <a:pt x="1708785" y="1458182"/>
                </a:cubicBezTo>
                <a:cubicBezTo>
                  <a:pt x="1652207" y="1458182"/>
                  <a:pt x="1607058" y="1441323"/>
                  <a:pt x="1573149" y="1407605"/>
                </a:cubicBezTo>
                <a:cubicBezTo>
                  <a:pt x="1539335" y="1373886"/>
                  <a:pt x="1522381" y="1325404"/>
                  <a:pt x="1522381" y="1262158"/>
                </a:cubicBezTo>
                <a:cubicBezTo>
                  <a:pt x="1522667" y="1201865"/>
                  <a:pt x="1540097" y="1153001"/>
                  <a:pt x="1574673" y="1115568"/>
                </a:cubicBezTo>
                <a:cubicBezTo>
                  <a:pt x="1609249" y="1078135"/>
                  <a:pt x="1652778" y="1059371"/>
                  <a:pt x="1705070" y="1059371"/>
                </a:cubicBezTo>
                <a:cubicBezTo>
                  <a:pt x="1757363" y="1059371"/>
                  <a:pt x="1800225" y="1075468"/>
                  <a:pt x="1829753" y="1107758"/>
                </a:cubicBezTo>
                <a:close/>
                <a:moveTo>
                  <a:pt x="1788414" y="1218152"/>
                </a:moveTo>
                <a:cubicBezTo>
                  <a:pt x="1788414" y="1188625"/>
                  <a:pt x="1781175" y="1165860"/>
                  <a:pt x="1766602" y="1149858"/>
                </a:cubicBezTo>
                <a:cubicBezTo>
                  <a:pt x="1752029" y="1133856"/>
                  <a:pt x="1732026" y="1125855"/>
                  <a:pt x="1706499" y="1125855"/>
                </a:cubicBezTo>
                <a:cubicBezTo>
                  <a:pt x="1680972" y="1125855"/>
                  <a:pt x="1658398" y="1134618"/>
                  <a:pt x="1641729" y="1152049"/>
                </a:cubicBezTo>
                <a:cubicBezTo>
                  <a:pt x="1625060" y="1169575"/>
                  <a:pt x="1615154" y="1191578"/>
                  <a:pt x="1612011" y="1218057"/>
                </a:cubicBezTo>
                <a:lnTo>
                  <a:pt x="1788414" y="1218057"/>
                </a:lnTo>
                <a:close/>
              </a:path>
            </a:pathLst>
          </a:custGeom>
          <a:gradFill>
            <a:gsLst>
              <a:gs pos="0">
                <a:srgbClr val="243F6D"/>
              </a:gs>
              <a:gs pos="71000">
                <a:srgbClr val="0D67B3"/>
              </a:gs>
              <a:gs pos="100000">
                <a:srgbClr val="0374CD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880572"/>
      </p:ext>
    </p:extLst>
  </p:cSld>
  <p:clrMapOvr>
    <a:masterClrMapping/>
  </p:clrMapOvr>
  <p:transition>
    <p:fad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ED8AFE-D7AA-21DB-16B8-7617A85AF0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243F6E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gray - EMF" descr="Microsoft logo, gray text version">
            <a:extLst>
              <a:ext uri="{FF2B5EF4-FFF2-40B4-BE49-F238E27FC236}">
                <a16:creationId xmlns:a16="http://schemas.microsoft.com/office/drawing/2014/main" id="{528725CB-B775-081A-D40D-3A222E9843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80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795DD1-EE31-6EA9-5CEB-7EFB6F3612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243F6E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gray - EMF" descr="Microsoft logo, gray text version">
            <a:extLst>
              <a:ext uri="{FF2B5EF4-FFF2-40B4-BE49-F238E27FC236}">
                <a16:creationId xmlns:a16="http://schemas.microsoft.com/office/drawing/2014/main" id="{528725CB-B775-081A-D40D-3A222E9843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02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08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268519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23330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789982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157932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57057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6057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732834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55967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080078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51518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417181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60578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4416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031810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987988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456889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126764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810959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910102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74384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716424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552172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500368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11014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783185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781349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435133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231313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696412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586535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544989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811645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00653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80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02657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4014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667261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982333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715962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88973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324057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2274401-DBC2-9496-5064-46F436CBD2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2A446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76999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47316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76999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1195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B2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2204B5-4865-0CFD-A2A3-19B1A301AC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2A446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31615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338712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67375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733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907483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91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893737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37049"/>
      </p:ext>
    </p:extLst>
  </p:cSld>
  <p:clrMapOvr>
    <a:masterClrMapping/>
  </p:clrMapOvr>
  <p:transition>
    <p:fade/>
  </p:transition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eme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91239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eme 1 Title center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84A4E-7A08-4529-BEA3-93AB9A457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850901"/>
            <a:ext cx="11018520" cy="553998"/>
          </a:xfrm>
        </p:spPr>
        <p:txBody>
          <a:bodyPr/>
          <a:lstStyle>
            <a:lvl1pPr algn="ctr">
              <a:defRPr sz="3600" b="1" i="0">
                <a:gradFill>
                  <a:gsLst>
                    <a:gs pos="100000">
                      <a:srgbClr val="000000"/>
                    </a:gs>
                    <a:gs pos="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old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81414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eme 1 Title lef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84A4E-7A08-4529-BEA3-93AB9A457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38" y="850901"/>
            <a:ext cx="6572273" cy="553998"/>
          </a:xfrm>
        </p:spPr>
        <p:txBody>
          <a:bodyPr/>
          <a:lstStyle>
            <a:lvl1pPr algn="l">
              <a:defRPr sz="3600" b="1" i="0">
                <a:gradFill>
                  <a:gsLst>
                    <a:gs pos="100000">
                      <a:srgbClr val="000000"/>
                    </a:gs>
                    <a:gs pos="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old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8029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eme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20074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eme 1 v02_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6AA81E-1C0A-5B2E-6FE6-39764F5D24CA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57" tIns="46446" rIns="58057" bIns="464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296060" fontAlgn="base">
              <a:spcBef>
                <a:spcPct val="0"/>
              </a:spcBef>
              <a:spcAft>
                <a:spcPct val="0"/>
              </a:spcAft>
            </a:pPr>
            <a:endParaRPr lang="en-US" sz="635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 descr="A white background with light&#10;&#10;Description automatically generated">
            <a:extLst>
              <a:ext uri="{FF2B5EF4-FFF2-40B4-BE49-F238E27FC236}">
                <a16:creationId xmlns:a16="http://schemas.microsoft.com/office/drawing/2014/main" id="{588BC5F1-6E54-B12D-2F14-B9C168326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09" b="405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hlinkClick r:id="" action="ppaction://noaction"/>
            <a:extLst>
              <a:ext uri="{FF2B5EF4-FFF2-40B4-BE49-F238E27FC236}">
                <a16:creationId xmlns:a16="http://schemas.microsoft.com/office/drawing/2014/main" id="{4545D027-9BB7-1744-4916-C62EE4D3E532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FBAA8">
                  <a:alpha val="50000"/>
                </a:srgbClr>
              </a:gs>
              <a:gs pos="44000">
                <a:srgbClr val="CBCCCA">
                  <a:alpha val="50000"/>
                </a:srgbClr>
              </a:gs>
            </a:gsLst>
            <a:lin ang="150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57" tIns="46446" rIns="58057" bIns="464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2960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635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009CB1-A5AB-B4C0-E7E8-3995E5F76ECC}"/>
              </a:ext>
            </a:extLst>
          </p:cNvPr>
          <p:cNvSpPr/>
          <p:nvPr userDrawn="1"/>
        </p:nvSpPr>
        <p:spPr bwMode="auto">
          <a:xfrm>
            <a:off x="13245647" y="1432067"/>
            <a:ext cx="199571" cy="336777"/>
          </a:xfrm>
          <a:prstGeom prst="rect">
            <a:avLst/>
          </a:prstGeom>
          <a:solidFill>
            <a:srgbClr val="FFD1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57" tIns="46446" rIns="58057" bIns="464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296060" fontAlgn="base">
              <a:spcBef>
                <a:spcPct val="0"/>
              </a:spcBef>
              <a:spcAft>
                <a:spcPct val="0"/>
              </a:spcAft>
            </a:pPr>
            <a:endParaRPr lang="en-US" sz="635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0098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2448">
          <p15:clr>
            <a:srgbClr val="A4A3A4"/>
          </p15:clr>
        </p15:guide>
        <p15:guide id="26" pos="21168">
          <p15:clr>
            <a:srgbClr val="A4A3A4"/>
          </p15:clr>
        </p15:guide>
        <p15:guide id="27" pos="21768">
          <p15:clr>
            <a:srgbClr val="A4A3A4"/>
          </p15:clr>
        </p15:guide>
        <p15:guide id="28" pos="3024">
          <p15:clr>
            <a:srgbClr val="A4A3A4"/>
          </p15:clr>
        </p15:guide>
        <p15:guide id="29" pos="19872">
          <p15:clr>
            <a:srgbClr val="A4A3A4"/>
          </p15:clr>
        </p15:guide>
        <p15:guide id="30" pos="19296">
          <p15:clr>
            <a:srgbClr val="A4A3A4"/>
          </p15:clr>
        </p15:guide>
        <p15:guide id="31" pos="18000">
          <p15:clr>
            <a:srgbClr val="A4A3A4"/>
          </p15:clr>
        </p15:guide>
        <p15:guide id="32" pos="17424">
          <p15:clr>
            <a:srgbClr val="A4A3A4"/>
          </p15:clr>
        </p15:guide>
        <p15:guide id="33" pos="16128">
          <p15:clr>
            <a:srgbClr val="A4A3A4"/>
          </p15:clr>
        </p15:guide>
        <p15:guide id="34" pos="15552">
          <p15:clr>
            <a:srgbClr val="A4A3A4"/>
          </p15:clr>
        </p15:guide>
        <p15:guide id="35" pos="14256">
          <p15:clr>
            <a:srgbClr val="A4A3A4"/>
          </p15:clr>
        </p15:guide>
        <p15:guide id="36" pos="13680">
          <p15:clr>
            <a:srgbClr val="A4A3A4"/>
          </p15:clr>
        </p15:guide>
        <p15:guide id="37" pos="12384">
          <p15:clr>
            <a:srgbClr val="A4A3A4"/>
          </p15:clr>
        </p15:guide>
        <p15:guide id="38" pos="11808">
          <p15:clr>
            <a:srgbClr val="A4A3A4"/>
          </p15:clr>
        </p15:guide>
        <p15:guide id="39" pos="10512">
          <p15:clr>
            <a:srgbClr val="A4A3A4"/>
          </p15:clr>
        </p15:guide>
        <p15:guide id="40" pos="9936">
          <p15:clr>
            <a:srgbClr val="A4A3A4"/>
          </p15:clr>
        </p15:guide>
        <p15:guide id="41" pos="8640">
          <p15:clr>
            <a:srgbClr val="A4A3A4"/>
          </p15:clr>
        </p15:guide>
        <p15:guide id="42" pos="8064">
          <p15:clr>
            <a:srgbClr val="A4A3A4"/>
          </p15:clr>
        </p15:guide>
        <p15:guide id="43" pos="6768">
          <p15:clr>
            <a:srgbClr val="A4A3A4"/>
          </p15:clr>
        </p15:guide>
        <p15:guide id="44" pos="6192">
          <p15:clr>
            <a:srgbClr val="A4A3A4"/>
          </p15:clr>
        </p15:guide>
        <p15:guide id="45" pos="4896">
          <p15:clr>
            <a:srgbClr val="A4A3A4"/>
          </p15:clr>
        </p15:guide>
        <p15:guide id="46" pos="4320">
          <p15:clr>
            <a:srgbClr val="A4A3A4"/>
          </p15:clr>
        </p15:guide>
      </p15:sldGuideLst>
    </p:ext>
  </p:extLs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06297-C9BE-C8B4-72F0-F9DC856EAA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CE3DC9-3A82-014A-30CD-DAA838CC0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31CE4-8C3C-F2F8-B4A1-74E71918C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024F0-2FF8-49C3-ACD3-BE86BFC5C786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7F03B-23DB-67E6-35E6-9F9B8C4A8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C4E54-645B-6C4B-98F7-C932211E4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92603-F9B8-47ED-8500-593C3A965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89187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1724833" y="163233"/>
            <a:ext cx="467200" cy="22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552569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404865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1397930-66AE-A947-D5B9-9C5016CB8B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MS logo gray - EMF" descr="Microsoft logo, gray text version">
            <a:extLst>
              <a:ext uri="{FF2B5EF4-FFF2-40B4-BE49-F238E27FC236}">
                <a16:creationId xmlns:a16="http://schemas.microsoft.com/office/drawing/2014/main" id="{F37CD61D-D807-6B33-7D19-B0A417D060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grpSp>
        <p:nvGrpSpPr>
          <p:cNvPr id="36" name="Graphic 2">
            <a:extLst>
              <a:ext uri="{FF2B5EF4-FFF2-40B4-BE49-F238E27FC236}">
                <a16:creationId xmlns:a16="http://schemas.microsoft.com/office/drawing/2014/main" id="{2CEDC8E3-F79A-A940-C6AC-B9837D0411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1" y="2667276"/>
            <a:ext cx="3365939" cy="1508760"/>
            <a:chOff x="4778216" y="2874073"/>
            <a:chExt cx="2635376" cy="1181290"/>
          </a:xfrm>
          <a:gradFill>
            <a:gsLst>
              <a:gs pos="0">
                <a:srgbClr val="4A3474"/>
              </a:gs>
              <a:gs pos="34000">
                <a:srgbClr val="6C2773"/>
              </a:gs>
              <a:gs pos="69000">
                <a:srgbClr val="98309C"/>
              </a:gs>
            </a:gsLst>
            <a:lin ang="2700000" scaled="1"/>
          </a:gra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1526743-42F2-6769-B999-79E26E1B1B48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780BBB3-359A-1126-4C18-B2A2A6BB56AC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47CA590-5A0E-D5C8-B711-460D83E9D195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9EDAEF5-5935-F796-91B1-BCE0D3A62ED5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DBCEB0-35A7-C16F-D1AE-2909AEA7BBF3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F5C7D3C-C100-EECA-1057-4E527B0C894E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E3DC566-37AA-2F4D-AEA4-919047494CB1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B80A6D2-628D-E41F-75FB-0132E71E93FB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89B5CC7-56EB-3DF9-114D-6929F8426B49}"/>
                </a:ext>
              </a:extLst>
            </p:cNvPr>
            <p:cNvSpPr/>
            <p:nvPr/>
          </p:nvSpPr>
          <p:spPr>
            <a:xfrm>
              <a:off x="7197756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4EA045E-6D2E-78B5-E1AD-16B44289BA15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C47584D-E328-6A92-03A7-ECD1AB922961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D8F345-A952-EF68-4AF1-CB123287E81F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B8F43B2-0451-F3C5-571C-A47C05986AFA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4F83D34-D61F-49BA-2B8F-BC2E15A758E9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1375291"/>
      </p:ext>
    </p:extLst>
  </p:cSld>
  <p:clrMapOvr>
    <a:masterClrMapping/>
  </p:clrMapOvr>
  <p:transition>
    <p:fade/>
  </p:transition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2C3450-028B-BFB8-6308-61F7D1023D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702573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4B2684EB-34E2-E67F-1ABA-8374FB1B88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99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33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30442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3755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31117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3542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696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756936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2026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34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62048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3321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4282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8822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8483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392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996042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944959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351872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79929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641641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729328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655869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604367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349786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895508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953588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628934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220059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249767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860597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97865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188550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086904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881349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980654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7477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085402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3487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924338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796165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143559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1517746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908104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1D1DF10-1A74-EAFC-6571-ADAFFF52E8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66757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18574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3067F6-2A2E-7E3B-20F3-D66570D81F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54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03499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77022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93861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6817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885355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0DE64-7DA3-6F50-F2FE-04246C5D00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017C52-A611-AE89-D2A9-CCE014CE99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2187B-2060-E86B-DA07-C9D726B30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CB233-DB2F-4544-8A6B-F4F7DA87E133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23AA4-3A55-141D-62D5-48774489B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0255C-96AC-99E9-6EF6-7AE0D05A7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EDC75-1726-4C0B-8205-4887A1C5B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45087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- For Content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2FFF6-BC98-B149-ABF7-0B08EF9FE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E5358D1-79CF-DE4F-A686-B9E8FC8A73FF}" type="datetimeFigureOut">
              <a:rPr lang="en-US" smtClean="0"/>
              <a:pPr/>
              <a:t>3/4/2025</a:t>
            </a:fld>
            <a:endParaRPr lang="en-US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0162A476-4216-4651-1FAB-1B533D00971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822324"/>
            <a:ext cx="11297797" cy="5295199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/>
          </a:p>
        </p:txBody>
      </p:sp>
      <p:pic>
        <p:nvPicPr>
          <p:cNvPr id="5" name="Microsoft Logo">
            <a:extLst>
              <a:ext uri="{FF2B5EF4-FFF2-40B4-BE49-F238E27FC236}">
                <a16:creationId xmlns:a16="http://schemas.microsoft.com/office/drawing/2014/main" id="{FE48535C-F845-1EDF-229E-B77B1578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6315"/>
            <a:ext cx="988036" cy="3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64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011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6EAEB1-715D-AF8F-10FB-F3D16AC485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913BA90D-EA3B-29E8-A239-C61ACB3DEF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118BF19-0035-C321-183A-836CC8060775}"/>
              </a:ext>
            </a:extLst>
          </p:cNvPr>
          <p:cNvSpPr/>
          <p:nvPr userDrawn="1"/>
        </p:nvSpPr>
        <p:spPr>
          <a:xfrm>
            <a:off x="529053" y="2663856"/>
            <a:ext cx="3414297" cy="1504926"/>
          </a:xfrm>
          <a:custGeom>
            <a:avLst/>
            <a:gdLst>
              <a:gd name="connsiteX0" fmla="*/ 542449 w 3308032"/>
              <a:gd name="connsiteY0" fmla="*/ 193453 h 1458087"/>
              <a:gd name="connsiteX1" fmla="*/ 543401 w 3308032"/>
              <a:gd name="connsiteY1" fmla="*/ 148971 h 1458087"/>
              <a:gd name="connsiteX2" fmla="*/ 541211 w 3308032"/>
              <a:gd name="connsiteY2" fmla="*/ 148971 h 1458087"/>
              <a:gd name="connsiteX3" fmla="*/ 534924 w 3308032"/>
              <a:gd name="connsiteY3" fmla="*/ 168497 h 1458087"/>
              <a:gd name="connsiteX4" fmla="*/ 528257 w 3308032"/>
              <a:gd name="connsiteY4" fmla="*/ 186214 h 1458087"/>
              <a:gd name="connsiteX5" fmla="*/ 374618 w 3308032"/>
              <a:gd name="connsiteY5" fmla="*/ 572834 h 1458087"/>
              <a:gd name="connsiteX6" fmla="*/ 310229 w 3308032"/>
              <a:gd name="connsiteY6" fmla="*/ 572834 h 1458087"/>
              <a:gd name="connsiteX7" fmla="*/ 155448 w 3308032"/>
              <a:gd name="connsiteY7" fmla="*/ 189643 h 1458087"/>
              <a:gd name="connsiteX8" fmla="*/ 149352 w 3308032"/>
              <a:gd name="connsiteY8" fmla="*/ 172307 h 1458087"/>
              <a:gd name="connsiteX9" fmla="*/ 141351 w 3308032"/>
              <a:gd name="connsiteY9" fmla="*/ 149066 h 1458087"/>
              <a:gd name="connsiteX10" fmla="*/ 139160 w 3308032"/>
              <a:gd name="connsiteY10" fmla="*/ 149066 h 1458087"/>
              <a:gd name="connsiteX11" fmla="*/ 140303 w 3308032"/>
              <a:gd name="connsiteY11" fmla="*/ 195739 h 1458087"/>
              <a:gd name="connsiteX12" fmla="*/ 140684 w 3308032"/>
              <a:gd name="connsiteY12" fmla="*/ 246507 h 1458087"/>
              <a:gd name="connsiteX13" fmla="*/ 140684 w 3308032"/>
              <a:gd name="connsiteY13" fmla="*/ 572834 h 1458087"/>
              <a:gd name="connsiteX14" fmla="*/ 55817 w 3308032"/>
              <a:gd name="connsiteY14" fmla="*/ 572834 h 1458087"/>
              <a:gd name="connsiteX15" fmla="*/ 55817 w 3308032"/>
              <a:gd name="connsiteY15" fmla="*/ 39243 h 1458087"/>
              <a:gd name="connsiteX16" fmla="*/ 185642 w 3308032"/>
              <a:gd name="connsiteY16" fmla="*/ 39243 h 1458087"/>
              <a:gd name="connsiteX17" fmla="*/ 322231 w 3308032"/>
              <a:gd name="connsiteY17" fmla="*/ 383381 h 1458087"/>
              <a:gd name="connsiteX18" fmla="*/ 334709 w 3308032"/>
              <a:gd name="connsiteY18" fmla="*/ 415576 h 1458087"/>
              <a:gd name="connsiteX19" fmla="*/ 343853 w 3308032"/>
              <a:gd name="connsiteY19" fmla="*/ 444817 h 1458087"/>
              <a:gd name="connsiteX20" fmla="*/ 346043 w 3308032"/>
              <a:gd name="connsiteY20" fmla="*/ 444817 h 1458087"/>
              <a:gd name="connsiteX21" fmla="*/ 358140 w 3308032"/>
              <a:gd name="connsiteY21" fmla="*/ 412433 h 1458087"/>
              <a:gd name="connsiteX22" fmla="*/ 369475 w 3308032"/>
              <a:gd name="connsiteY22" fmla="*/ 382334 h 1458087"/>
              <a:gd name="connsiteX23" fmla="*/ 507873 w 3308032"/>
              <a:gd name="connsiteY23" fmla="*/ 39243 h 1458087"/>
              <a:gd name="connsiteX24" fmla="*/ 632555 w 3308032"/>
              <a:gd name="connsiteY24" fmla="*/ 39243 h 1458087"/>
              <a:gd name="connsiteX25" fmla="*/ 632555 w 3308032"/>
              <a:gd name="connsiteY25" fmla="*/ 572834 h 1458087"/>
              <a:gd name="connsiteX26" fmla="*/ 542163 w 3308032"/>
              <a:gd name="connsiteY26" fmla="*/ 572834 h 1458087"/>
              <a:gd name="connsiteX27" fmla="*/ 542163 w 3308032"/>
              <a:gd name="connsiteY27" fmla="*/ 234220 h 1458087"/>
              <a:gd name="connsiteX28" fmla="*/ 542735 w 3308032"/>
              <a:gd name="connsiteY28" fmla="*/ 193453 h 1458087"/>
              <a:gd name="connsiteX29" fmla="*/ 768001 w 3308032"/>
              <a:gd name="connsiteY29" fmla="*/ 14383 h 1458087"/>
              <a:gd name="connsiteX30" fmla="*/ 728567 w 3308032"/>
              <a:gd name="connsiteY30" fmla="*/ 29623 h 1458087"/>
              <a:gd name="connsiteX31" fmla="*/ 713327 w 3308032"/>
              <a:gd name="connsiteY31" fmla="*/ 67247 h 1458087"/>
              <a:gd name="connsiteX32" fmla="*/ 728567 w 3308032"/>
              <a:gd name="connsiteY32" fmla="*/ 104966 h 1458087"/>
              <a:gd name="connsiteX33" fmla="*/ 768001 w 3308032"/>
              <a:gd name="connsiteY33" fmla="*/ 120777 h 1458087"/>
              <a:gd name="connsiteX34" fmla="*/ 808196 w 3308032"/>
              <a:gd name="connsiteY34" fmla="*/ 105537 h 1458087"/>
              <a:gd name="connsiteX35" fmla="*/ 823436 w 3308032"/>
              <a:gd name="connsiteY35" fmla="*/ 67627 h 1458087"/>
              <a:gd name="connsiteX36" fmla="*/ 808196 w 3308032"/>
              <a:gd name="connsiteY36" fmla="*/ 29718 h 1458087"/>
              <a:gd name="connsiteX37" fmla="*/ 768001 w 3308032"/>
              <a:gd name="connsiteY37" fmla="*/ 14478 h 1458087"/>
              <a:gd name="connsiteX38" fmla="*/ 723329 w 3308032"/>
              <a:gd name="connsiteY38" fmla="*/ 572834 h 1458087"/>
              <a:gd name="connsiteX39" fmla="*/ 812292 w 3308032"/>
              <a:gd name="connsiteY39" fmla="*/ 572834 h 1458087"/>
              <a:gd name="connsiteX40" fmla="*/ 812292 w 3308032"/>
              <a:gd name="connsiteY40" fmla="*/ 191834 h 1458087"/>
              <a:gd name="connsiteX41" fmla="*/ 723329 w 3308032"/>
              <a:gd name="connsiteY41" fmla="*/ 191834 h 1458087"/>
              <a:gd name="connsiteX42" fmla="*/ 723329 w 3308032"/>
              <a:gd name="connsiteY42" fmla="*/ 572834 h 1458087"/>
              <a:gd name="connsiteX43" fmla="*/ 1079278 w 3308032"/>
              <a:gd name="connsiteY43" fmla="*/ 581787 h 1458087"/>
              <a:gd name="connsiteX44" fmla="*/ 1169099 w 3308032"/>
              <a:gd name="connsiteY44" fmla="*/ 561689 h 1458087"/>
              <a:gd name="connsiteX45" fmla="*/ 1234726 w 3308032"/>
              <a:gd name="connsiteY45" fmla="*/ 500253 h 1458087"/>
              <a:gd name="connsiteX46" fmla="*/ 1165860 w 3308032"/>
              <a:gd name="connsiteY46" fmla="*/ 461582 h 1458087"/>
              <a:gd name="connsiteX47" fmla="*/ 1127951 w 3308032"/>
              <a:gd name="connsiteY47" fmla="*/ 497110 h 1458087"/>
              <a:gd name="connsiteX48" fmla="*/ 1081469 w 3308032"/>
              <a:gd name="connsiteY48" fmla="*/ 507683 h 1458087"/>
              <a:gd name="connsiteX49" fmla="*/ 1004126 w 3308032"/>
              <a:gd name="connsiteY49" fmla="*/ 475298 h 1458087"/>
              <a:gd name="connsiteX50" fmla="*/ 975074 w 3308032"/>
              <a:gd name="connsiteY50" fmla="*/ 383000 h 1458087"/>
              <a:gd name="connsiteX51" fmla="*/ 1004506 w 3308032"/>
              <a:gd name="connsiteY51" fmla="*/ 288512 h 1458087"/>
              <a:gd name="connsiteX52" fmla="*/ 1079278 w 3308032"/>
              <a:gd name="connsiteY52" fmla="*/ 254699 h 1458087"/>
              <a:gd name="connsiteX53" fmla="*/ 1125379 w 3308032"/>
              <a:gd name="connsiteY53" fmla="*/ 265462 h 1458087"/>
              <a:gd name="connsiteX54" fmla="*/ 1162622 w 3308032"/>
              <a:gd name="connsiteY54" fmla="*/ 301943 h 1458087"/>
              <a:gd name="connsiteX55" fmla="*/ 1232535 w 3308032"/>
              <a:gd name="connsiteY55" fmla="*/ 267367 h 1458087"/>
              <a:gd name="connsiteX56" fmla="*/ 1172432 w 3308032"/>
              <a:gd name="connsiteY56" fmla="*/ 204311 h 1458087"/>
              <a:gd name="connsiteX57" fmla="*/ 1082231 w 3308032"/>
              <a:gd name="connsiteY57" fmla="*/ 182880 h 1458087"/>
              <a:gd name="connsiteX58" fmla="*/ 939356 w 3308032"/>
              <a:gd name="connsiteY58" fmla="*/ 238125 h 1458087"/>
              <a:gd name="connsiteX59" fmla="*/ 884301 w 3308032"/>
              <a:gd name="connsiteY59" fmla="*/ 389001 h 1458087"/>
              <a:gd name="connsiteX60" fmla="*/ 936022 w 3308032"/>
              <a:gd name="connsiteY60" fmla="*/ 528923 h 1458087"/>
              <a:gd name="connsiteX61" fmla="*/ 1079278 w 3308032"/>
              <a:gd name="connsiteY61" fmla="*/ 581787 h 1458087"/>
              <a:gd name="connsiteX62" fmla="*/ 1393031 w 3308032"/>
              <a:gd name="connsiteY62" fmla="*/ 384524 h 1458087"/>
              <a:gd name="connsiteX63" fmla="*/ 1416653 w 3308032"/>
              <a:gd name="connsiteY63" fmla="*/ 296323 h 1458087"/>
              <a:gd name="connsiteX64" fmla="*/ 1478566 w 3308032"/>
              <a:gd name="connsiteY64" fmla="*/ 262795 h 1458087"/>
              <a:gd name="connsiteX65" fmla="*/ 1501807 w 3308032"/>
              <a:gd name="connsiteY65" fmla="*/ 265176 h 1458087"/>
              <a:gd name="connsiteX66" fmla="*/ 1523619 w 3308032"/>
              <a:gd name="connsiteY66" fmla="*/ 271653 h 1458087"/>
              <a:gd name="connsiteX67" fmla="*/ 1547432 w 3308032"/>
              <a:gd name="connsiteY67" fmla="*/ 195739 h 1458087"/>
              <a:gd name="connsiteX68" fmla="*/ 1521047 w 3308032"/>
              <a:gd name="connsiteY68" fmla="*/ 187166 h 1458087"/>
              <a:gd name="connsiteX69" fmla="*/ 1494282 w 3308032"/>
              <a:gd name="connsiteY69" fmla="*/ 184975 h 1458087"/>
              <a:gd name="connsiteX70" fmla="*/ 1433989 w 3308032"/>
              <a:gd name="connsiteY70" fmla="*/ 204502 h 1458087"/>
              <a:gd name="connsiteX71" fmla="*/ 1394555 w 3308032"/>
              <a:gd name="connsiteY71" fmla="*/ 260509 h 1458087"/>
              <a:gd name="connsiteX72" fmla="*/ 1393031 w 3308032"/>
              <a:gd name="connsiteY72" fmla="*/ 260509 h 1458087"/>
              <a:gd name="connsiteX73" fmla="*/ 1393031 w 3308032"/>
              <a:gd name="connsiteY73" fmla="*/ 191643 h 1458087"/>
              <a:gd name="connsiteX74" fmla="*/ 1304068 w 3308032"/>
              <a:gd name="connsiteY74" fmla="*/ 191643 h 1458087"/>
              <a:gd name="connsiteX75" fmla="*/ 1304068 w 3308032"/>
              <a:gd name="connsiteY75" fmla="*/ 572643 h 1458087"/>
              <a:gd name="connsiteX76" fmla="*/ 1393031 w 3308032"/>
              <a:gd name="connsiteY76" fmla="*/ 572643 h 1458087"/>
              <a:gd name="connsiteX77" fmla="*/ 1393031 w 3308032"/>
              <a:gd name="connsiteY77" fmla="*/ 384334 h 1458087"/>
              <a:gd name="connsiteX78" fmla="*/ 1621917 w 3308032"/>
              <a:gd name="connsiteY78" fmla="*/ 528542 h 1458087"/>
              <a:gd name="connsiteX79" fmla="*/ 1568482 w 3308032"/>
              <a:gd name="connsiteY79" fmla="*/ 385286 h 1458087"/>
              <a:gd name="connsiteX80" fmla="*/ 1625060 w 3308032"/>
              <a:gd name="connsiteY80" fmla="*/ 238506 h 1458087"/>
              <a:gd name="connsiteX81" fmla="*/ 1771269 w 3308032"/>
              <a:gd name="connsiteY81" fmla="*/ 182880 h 1458087"/>
              <a:gd name="connsiteX82" fmla="*/ 1914335 w 3308032"/>
              <a:gd name="connsiteY82" fmla="*/ 237554 h 1458087"/>
              <a:gd name="connsiteX83" fmla="*/ 1966627 w 3308032"/>
              <a:gd name="connsiteY83" fmla="*/ 378905 h 1458087"/>
              <a:gd name="connsiteX84" fmla="*/ 1911572 w 3308032"/>
              <a:gd name="connsiteY84" fmla="*/ 524542 h 1458087"/>
              <a:gd name="connsiteX85" fmla="*/ 1766126 w 3308032"/>
              <a:gd name="connsiteY85" fmla="*/ 581692 h 1458087"/>
              <a:gd name="connsiteX86" fmla="*/ 1621917 w 3308032"/>
              <a:gd name="connsiteY86" fmla="*/ 528447 h 1458087"/>
              <a:gd name="connsiteX87" fmla="*/ 1659350 w 3308032"/>
              <a:gd name="connsiteY87" fmla="*/ 383477 h 1458087"/>
              <a:gd name="connsiteX88" fmla="*/ 1688973 w 3308032"/>
              <a:gd name="connsiteY88" fmla="*/ 476155 h 1458087"/>
              <a:gd name="connsiteX89" fmla="*/ 1769555 w 3308032"/>
              <a:gd name="connsiteY89" fmla="*/ 509969 h 1458087"/>
              <a:gd name="connsiteX90" fmla="*/ 1847850 w 3308032"/>
              <a:gd name="connsiteY90" fmla="*/ 475012 h 1458087"/>
              <a:gd name="connsiteX91" fmla="*/ 1875568 w 3308032"/>
              <a:gd name="connsiteY91" fmla="*/ 381286 h 1458087"/>
              <a:gd name="connsiteX92" fmla="*/ 1847660 w 3308032"/>
              <a:gd name="connsiteY92" fmla="*/ 289750 h 1458087"/>
              <a:gd name="connsiteX93" fmla="*/ 1769174 w 3308032"/>
              <a:gd name="connsiteY93" fmla="*/ 255175 h 1458087"/>
              <a:gd name="connsiteX94" fmla="*/ 1689354 w 3308032"/>
              <a:gd name="connsiteY94" fmla="*/ 290894 h 1458087"/>
              <a:gd name="connsiteX95" fmla="*/ 1659446 w 3308032"/>
              <a:gd name="connsiteY95" fmla="*/ 383572 h 1458087"/>
              <a:gd name="connsiteX96" fmla="*/ 2267426 w 3308032"/>
              <a:gd name="connsiteY96" fmla="*/ 547878 h 1458087"/>
              <a:gd name="connsiteX97" fmla="*/ 2308003 w 3308032"/>
              <a:gd name="connsiteY97" fmla="*/ 458915 h 1458087"/>
              <a:gd name="connsiteX98" fmla="*/ 2276761 w 3308032"/>
              <a:gd name="connsiteY98" fmla="*/ 380048 h 1458087"/>
              <a:gd name="connsiteX99" fmla="*/ 2182273 w 3308032"/>
              <a:gd name="connsiteY99" fmla="*/ 339471 h 1458087"/>
              <a:gd name="connsiteX100" fmla="*/ 2127028 w 3308032"/>
              <a:gd name="connsiteY100" fmla="*/ 321278 h 1458087"/>
              <a:gd name="connsiteX101" fmla="*/ 2112359 w 3308032"/>
              <a:gd name="connsiteY101" fmla="*/ 292227 h 1458087"/>
              <a:gd name="connsiteX102" fmla="*/ 2126456 w 3308032"/>
              <a:gd name="connsiteY102" fmla="*/ 261366 h 1458087"/>
              <a:gd name="connsiteX103" fmla="*/ 2167795 w 3308032"/>
              <a:gd name="connsiteY103" fmla="*/ 249460 h 1458087"/>
              <a:gd name="connsiteX104" fmla="*/ 2211515 w 3308032"/>
              <a:gd name="connsiteY104" fmla="*/ 258413 h 1458087"/>
              <a:gd name="connsiteX105" fmla="*/ 2247043 w 3308032"/>
              <a:gd name="connsiteY105" fmla="*/ 285179 h 1458087"/>
              <a:gd name="connsiteX106" fmla="*/ 2298764 w 3308032"/>
              <a:gd name="connsiteY106" fmla="*/ 238316 h 1458087"/>
              <a:gd name="connsiteX107" fmla="*/ 2243328 w 3308032"/>
              <a:gd name="connsiteY107" fmla="*/ 196596 h 1458087"/>
              <a:gd name="connsiteX108" fmla="*/ 2170367 w 3308032"/>
              <a:gd name="connsiteY108" fmla="*/ 182785 h 1458087"/>
              <a:gd name="connsiteX109" fmla="*/ 2069211 w 3308032"/>
              <a:gd name="connsiteY109" fmla="*/ 214598 h 1458087"/>
              <a:gd name="connsiteX110" fmla="*/ 2029015 w 3308032"/>
              <a:gd name="connsiteY110" fmla="*/ 302228 h 1458087"/>
              <a:gd name="connsiteX111" fmla="*/ 2058638 w 3308032"/>
              <a:gd name="connsiteY111" fmla="*/ 375380 h 1458087"/>
              <a:gd name="connsiteX112" fmla="*/ 2163032 w 3308032"/>
              <a:gd name="connsiteY112" fmla="*/ 417957 h 1458087"/>
              <a:gd name="connsiteX113" fmla="*/ 2208943 w 3308032"/>
              <a:gd name="connsiteY113" fmla="*/ 435959 h 1458087"/>
              <a:gd name="connsiteX114" fmla="*/ 2224373 w 3308032"/>
              <a:gd name="connsiteY114" fmla="*/ 467011 h 1458087"/>
              <a:gd name="connsiteX115" fmla="*/ 2207990 w 3308032"/>
              <a:gd name="connsiteY115" fmla="*/ 502158 h 1458087"/>
              <a:gd name="connsiteX116" fmla="*/ 2162271 w 3308032"/>
              <a:gd name="connsiteY116" fmla="*/ 514636 h 1458087"/>
              <a:gd name="connsiteX117" fmla="*/ 2112645 w 3308032"/>
              <a:gd name="connsiteY117" fmla="*/ 502920 h 1458087"/>
              <a:gd name="connsiteX118" fmla="*/ 2068163 w 3308032"/>
              <a:gd name="connsiteY118" fmla="*/ 463677 h 1458087"/>
              <a:gd name="connsiteX119" fmla="*/ 2014633 w 3308032"/>
              <a:gd name="connsiteY119" fmla="*/ 511683 h 1458087"/>
              <a:gd name="connsiteX120" fmla="*/ 2074926 w 3308032"/>
              <a:gd name="connsiteY120" fmla="*/ 563785 h 1458087"/>
              <a:gd name="connsiteX121" fmla="*/ 2161604 w 3308032"/>
              <a:gd name="connsiteY121" fmla="*/ 581692 h 1458087"/>
              <a:gd name="connsiteX122" fmla="*/ 2267617 w 3308032"/>
              <a:gd name="connsiteY122" fmla="*/ 547878 h 1458087"/>
              <a:gd name="connsiteX123" fmla="*/ 2717292 w 3308032"/>
              <a:gd name="connsiteY123" fmla="*/ 237554 h 1458087"/>
              <a:gd name="connsiteX124" fmla="*/ 2769584 w 3308032"/>
              <a:gd name="connsiteY124" fmla="*/ 378905 h 1458087"/>
              <a:gd name="connsiteX125" fmla="*/ 2714530 w 3308032"/>
              <a:gd name="connsiteY125" fmla="*/ 524542 h 1458087"/>
              <a:gd name="connsiteX126" fmla="*/ 2569083 w 3308032"/>
              <a:gd name="connsiteY126" fmla="*/ 581692 h 1458087"/>
              <a:gd name="connsiteX127" fmla="*/ 2424875 w 3308032"/>
              <a:gd name="connsiteY127" fmla="*/ 528447 h 1458087"/>
              <a:gd name="connsiteX128" fmla="*/ 2371439 w 3308032"/>
              <a:gd name="connsiteY128" fmla="*/ 385191 h 1458087"/>
              <a:gd name="connsiteX129" fmla="*/ 2428018 w 3308032"/>
              <a:gd name="connsiteY129" fmla="*/ 238411 h 1458087"/>
              <a:gd name="connsiteX130" fmla="*/ 2574227 w 3308032"/>
              <a:gd name="connsiteY130" fmla="*/ 182785 h 1458087"/>
              <a:gd name="connsiteX131" fmla="*/ 2717292 w 3308032"/>
              <a:gd name="connsiteY131" fmla="*/ 237458 h 1458087"/>
              <a:gd name="connsiteX132" fmla="*/ 2678430 w 3308032"/>
              <a:gd name="connsiteY132" fmla="*/ 381191 h 1458087"/>
              <a:gd name="connsiteX133" fmla="*/ 2650522 w 3308032"/>
              <a:gd name="connsiteY133" fmla="*/ 289655 h 1458087"/>
              <a:gd name="connsiteX134" fmla="*/ 2572036 w 3308032"/>
              <a:gd name="connsiteY134" fmla="*/ 255079 h 1458087"/>
              <a:gd name="connsiteX135" fmla="*/ 2492216 w 3308032"/>
              <a:gd name="connsiteY135" fmla="*/ 290798 h 1458087"/>
              <a:gd name="connsiteX136" fmla="*/ 2462308 w 3308032"/>
              <a:gd name="connsiteY136" fmla="*/ 383477 h 1458087"/>
              <a:gd name="connsiteX137" fmla="*/ 2491931 w 3308032"/>
              <a:gd name="connsiteY137" fmla="*/ 476155 h 1458087"/>
              <a:gd name="connsiteX138" fmla="*/ 2572512 w 3308032"/>
              <a:gd name="connsiteY138" fmla="*/ 509969 h 1458087"/>
              <a:gd name="connsiteX139" fmla="*/ 2650808 w 3308032"/>
              <a:gd name="connsiteY139" fmla="*/ 475012 h 1458087"/>
              <a:gd name="connsiteX140" fmla="*/ 2678525 w 3308032"/>
              <a:gd name="connsiteY140" fmla="*/ 381286 h 1458087"/>
              <a:gd name="connsiteX141" fmla="*/ 3280410 w 3308032"/>
              <a:gd name="connsiteY141" fmla="*/ 494729 h 1458087"/>
              <a:gd name="connsiteX142" fmla="*/ 3257360 w 3308032"/>
              <a:gd name="connsiteY142" fmla="*/ 507397 h 1458087"/>
              <a:gd name="connsiteX143" fmla="*/ 3236500 w 3308032"/>
              <a:gd name="connsiteY143" fmla="*/ 511112 h 1458087"/>
              <a:gd name="connsiteX144" fmla="*/ 3205258 w 3308032"/>
              <a:gd name="connsiteY144" fmla="*/ 497872 h 1458087"/>
              <a:gd name="connsiteX145" fmla="*/ 3194114 w 3308032"/>
              <a:gd name="connsiteY145" fmla="*/ 456724 h 1458087"/>
              <a:gd name="connsiteX146" fmla="*/ 3194114 w 3308032"/>
              <a:gd name="connsiteY146" fmla="*/ 260985 h 1458087"/>
              <a:gd name="connsiteX147" fmla="*/ 3291269 w 3308032"/>
              <a:gd name="connsiteY147" fmla="*/ 260985 h 1458087"/>
              <a:gd name="connsiteX148" fmla="*/ 3291269 w 3308032"/>
              <a:gd name="connsiteY148" fmla="*/ 191738 h 1458087"/>
              <a:gd name="connsiteX149" fmla="*/ 3194114 w 3308032"/>
              <a:gd name="connsiteY149" fmla="*/ 191738 h 1458087"/>
              <a:gd name="connsiteX150" fmla="*/ 3194114 w 3308032"/>
              <a:gd name="connsiteY150" fmla="*/ 82677 h 1458087"/>
              <a:gd name="connsiteX151" fmla="*/ 3105150 w 3308032"/>
              <a:gd name="connsiteY151" fmla="*/ 98298 h 1458087"/>
              <a:gd name="connsiteX152" fmla="*/ 3105150 w 3308032"/>
              <a:gd name="connsiteY152" fmla="*/ 191643 h 1458087"/>
              <a:gd name="connsiteX153" fmla="*/ 2957227 w 3308032"/>
              <a:gd name="connsiteY153" fmla="*/ 191643 h 1458087"/>
              <a:gd name="connsiteX154" fmla="*/ 2957227 w 3308032"/>
              <a:gd name="connsiteY154" fmla="*/ 130969 h 1458087"/>
              <a:gd name="connsiteX155" fmla="*/ 2970086 w 3308032"/>
              <a:gd name="connsiteY155" fmla="*/ 86297 h 1458087"/>
              <a:gd name="connsiteX156" fmla="*/ 3006757 w 3308032"/>
              <a:gd name="connsiteY156" fmla="*/ 71438 h 1458087"/>
              <a:gd name="connsiteX157" fmla="*/ 3029236 w 3308032"/>
              <a:gd name="connsiteY157" fmla="*/ 74962 h 1458087"/>
              <a:gd name="connsiteX158" fmla="*/ 3049143 w 3308032"/>
              <a:gd name="connsiteY158" fmla="*/ 84868 h 1458087"/>
              <a:gd name="connsiteX159" fmla="*/ 3085624 w 3308032"/>
              <a:gd name="connsiteY159" fmla="*/ 20479 h 1458087"/>
              <a:gd name="connsiteX160" fmla="*/ 3045429 w 3308032"/>
              <a:gd name="connsiteY160" fmla="*/ 5048 h 1458087"/>
              <a:gd name="connsiteX161" fmla="*/ 3003042 w 3308032"/>
              <a:gd name="connsiteY161" fmla="*/ 0 h 1458087"/>
              <a:gd name="connsiteX162" fmla="*/ 2903887 w 3308032"/>
              <a:gd name="connsiteY162" fmla="*/ 34957 h 1458087"/>
              <a:gd name="connsiteX163" fmla="*/ 2868740 w 3308032"/>
              <a:gd name="connsiteY163" fmla="*/ 130207 h 1458087"/>
              <a:gd name="connsiteX164" fmla="*/ 2868740 w 3308032"/>
              <a:gd name="connsiteY164" fmla="*/ 191643 h 1458087"/>
              <a:gd name="connsiteX165" fmla="*/ 2803970 w 3308032"/>
              <a:gd name="connsiteY165" fmla="*/ 191643 h 1458087"/>
              <a:gd name="connsiteX166" fmla="*/ 2803970 w 3308032"/>
              <a:gd name="connsiteY166" fmla="*/ 260890 h 1458087"/>
              <a:gd name="connsiteX167" fmla="*/ 2868740 w 3308032"/>
              <a:gd name="connsiteY167" fmla="*/ 260890 h 1458087"/>
              <a:gd name="connsiteX168" fmla="*/ 2868740 w 3308032"/>
              <a:gd name="connsiteY168" fmla="*/ 572643 h 1458087"/>
              <a:gd name="connsiteX169" fmla="*/ 2957322 w 3308032"/>
              <a:gd name="connsiteY169" fmla="*/ 572643 h 1458087"/>
              <a:gd name="connsiteX170" fmla="*/ 2957322 w 3308032"/>
              <a:gd name="connsiteY170" fmla="*/ 260890 h 1458087"/>
              <a:gd name="connsiteX171" fmla="*/ 3105246 w 3308032"/>
              <a:gd name="connsiteY171" fmla="*/ 260890 h 1458087"/>
              <a:gd name="connsiteX172" fmla="*/ 3105246 w 3308032"/>
              <a:gd name="connsiteY172" fmla="*/ 469297 h 1458087"/>
              <a:gd name="connsiteX173" fmla="*/ 3133535 w 3308032"/>
              <a:gd name="connsiteY173" fmla="*/ 553022 h 1458087"/>
              <a:gd name="connsiteX174" fmla="*/ 3218021 w 3308032"/>
              <a:gd name="connsiteY174" fmla="*/ 581692 h 1458087"/>
              <a:gd name="connsiteX175" fmla="*/ 3269171 w 3308032"/>
              <a:gd name="connsiteY175" fmla="*/ 574453 h 1458087"/>
              <a:gd name="connsiteX176" fmla="*/ 3308033 w 3308032"/>
              <a:gd name="connsiteY176" fmla="*/ 554926 h 1458087"/>
              <a:gd name="connsiteX177" fmla="*/ 3280505 w 3308032"/>
              <a:gd name="connsiteY177" fmla="*/ 494633 h 1458087"/>
              <a:gd name="connsiteX178" fmla="*/ 301181 w 3308032"/>
              <a:gd name="connsiteY178" fmla="*/ 915543 h 1458087"/>
              <a:gd name="connsiteX179" fmla="*/ 497300 w 3308032"/>
              <a:gd name="connsiteY179" fmla="*/ 1449134 h 1458087"/>
              <a:gd name="connsiteX180" fmla="*/ 399860 w 3308032"/>
              <a:gd name="connsiteY180" fmla="*/ 1449134 h 1458087"/>
              <a:gd name="connsiteX181" fmla="*/ 354139 w 3308032"/>
              <a:gd name="connsiteY181" fmla="*/ 1324166 h 1458087"/>
              <a:gd name="connsiteX182" fmla="*/ 140970 w 3308032"/>
              <a:gd name="connsiteY182" fmla="*/ 1324166 h 1458087"/>
              <a:gd name="connsiteX183" fmla="*/ 97441 w 3308032"/>
              <a:gd name="connsiteY183" fmla="*/ 1449134 h 1458087"/>
              <a:gd name="connsiteX184" fmla="*/ 0 w 3308032"/>
              <a:gd name="connsiteY184" fmla="*/ 1449134 h 1458087"/>
              <a:gd name="connsiteX185" fmla="*/ 197930 w 3308032"/>
              <a:gd name="connsiteY185" fmla="*/ 915543 h 1458087"/>
              <a:gd name="connsiteX186" fmla="*/ 301371 w 3308032"/>
              <a:gd name="connsiteY186" fmla="*/ 915543 h 1458087"/>
              <a:gd name="connsiteX187" fmla="*/ 329851 w 3308032"/>
              <a:gd name="connsiteY187" fmla="*/ 1247108 h 1458087"/>
              <a:gd name="connsiteX188" fmla="*/ 257651 w 3308032"/>
              <a:gd name="connsiteY188" fmla="*/ 1037654 h 1458087"/>
              <a:gd name="connsiteX189" fmla="*/ 252984 w 3308032"/>
              <a:gd name="connsiteY189" fmla="*/ 1022795 h 1458087"/>
              <a:gd name="connsiteX190" fmla="*/ 248317 w 3308032"/>
              <a:gd name="connsiteY190" fmla="*/ 1006412 h 1458087"/>
              <a:gd name="connsiteX191" fmla="*/ 246126 w 3308032"/>
              <a:gd name="connsiteY191" fmla="*/ 1006412 h 1458087"/>
              <a:gd name="connsiteX192" fmla="*/ 241459 w 3308032"/>
              <a:gd name="connsiteY192" fmla="*/ 1022223 h 1458087"/>
              <a:gd name="connsiteX193" fmla="*/ 236411 w 3308032"/>
              <a:gd name="connsiteY193" fmla="*/ 1037654 h 1458087"/>
              <a:gd name="connsiteX194" fmla="*/ 164973 w 3308032"/>
              <a:gd name="connsiteY194" fmla="*/ 1247108 h 1458087"/>
              <a:gd name="connsiteX195" fmla="*/ 329756 w 3308032"/>
              <a:gd name="connsiteY195" fmla="*/ 1247108 h 1458087"/>
              <a:gd name="connsiteX196" fmla="*/ 557403 w 3308032"/>
              <a:gd name="connsiteY196" fmla="*/ 1449134 h 1458087"/>
              <a:gd name="connsiteX197" fmla="*/ 648557 w 3308032"/>
              <a:gd name="connsiteY197" fmla="*/ 1449134 h 1458087"/>
              <a:gd name="connsiteX198" fmla="*/ 648557 w 3308032"/>
              <a:gd name="connsiteY198" fmla="*/ 915543 h 1458087"/>
              <a:gd name="connsiteX199" fmla="*/ 557403 w 3308032"/>
              <a:gd name="connsiteY199" fmla="*/ 915543 h 1458087"/>
              <a:gd name="connsiteX200" fmla="*/ 557403 w 3308032"/>
              <a:gd name="connsiteY200" fmla="*/ 1449134 h 1458087"/>
              <a:gd name="connsiteX201" fmla="*/ 1271778 w 3308032"/>
              <a:gd name="connsiteY201" fmla="*/ 915543 h 1458087"/>
              <a:gd name="connsiteX202" fmla="*/ 883730 w 3308032"/>
              <a:gd name="connsiteY202" fmla="*/ 915543 h 1458087"/>
              <a:gd name="connsiteX203" fmla="*/ 883730 w 3308032"/>
              <a:gd name="connsiteY203" fmla="*/ 992600 h 1458087"/>
              <a:gd name="connsiteX204" fmla="*/ 1031843 w 3308032"/>
              <a:gd name="connsiteY204" fmla="*/ 992600 h 1458087"/>
              <a:gd name="connsiteX205" fmla="*/ 1031843 w 3308032"/>
              <a:gd name="connsiteY205" fmla="*/ 1449134 h 1458087"/>
              <a:gd name="connsiteX206" fmla="*/ 1122998 w 3308032"/>
              <a:gd name="connsiteY206" fmla="*/ 1449134 h 1458087"/>
              <a:gd name="connsiteX207" fmla="*/ 1122998 w 3308032"/>
              <a:gd name="connsiteY207" fmla="*/ 992600 h 1458087"/>
              <a:gd name="connsiteX208" fmla="*/ 1271778 w 3308032"/>
              <a:gd name="connsiteY208" fmla="*/ 992600 h 1458087"/>
              <a:gd name="connsiteX209" fmla="*/ 1271778 w 3308032"/>
              <a:gd name="connsiteY209" fmla="*/ 915543 h 1458087"/>
              <a:gd name="connsiteX210" fmla="*/ 1581340 w 3308032"/>
              <a:gd name="connsiteY210" fmla="*/ 1113854 h 1458087"/>
              <a:gd name="connsiteX211" fmla="*/ 1633633 w 3308032"/>
              <a:gd name="connsiteY211" fmla="*/ 1255205 h 1458087"/>
              <a:gd name="connsiteX212" fmla="*/ 1578578 w 3308032"/>
              <a:gd name="connsiteY212" fmla="*/ 1400842 h 1458087"/>
              <a:gd name="connsiteX213" fmla="*/ 1433132 w 3308032"/>
              <a:gd name="connsiteY213" fmla="*/ 1457992 h 1458087"/>
              <a:gd name="connsiteX214" fmla="*/ 1288923 w 3308032"/>
              <a:gd name="connsiteY214" fmla="*/ 1404747 h 1458087"/>
              <a:gd name="connsiteX215" fmla="*/ 1235488 w 3308032"/>
              <a:gd name="connsiteY215" fmla="*/ 1261491 h 1458087"/>
              <a:gd name="connsiteX216" fmla="*/ 1292066 w 3308032"/>
              <a:gd name="connsiteY216" fmla="*/ 1114711 h 1458087"/>
              <a:gd name="connsiteX217" fmla="*/ 1438275 w 3308032"/>
              <a:gd name="connsiteY217" fmla="*/ 1059085 h 1458087"/>
              <a:gd name="connsiteX218" fmla="*/ 1581340 w 3308032"/>
              <a:gd name="connsiteY218" fmla="*/ 1113758 h 1458087"/>
              <a:gd name="connsiteX219" fmla="*/ 1542479 w 3308032"/>
              <a:gd name="connsiteY219" fmla="*/ 1257491 h 1458087"/>
              <a:gd name="connsiteX220" fmla="*/ 1514570 w 3308032"/>
              <a:gd name="connsiteY220" fmla="*/ 1165955 h 1458087"/>
              <a:gd name="connsiteX221" fmla="*/ 1436084 w 3308032"/>
              <a:gd name="connsiteY221" fmla="*/ 1131380 h 1458087"/>
              <a:gd name="connsiteX222" fmla="*/ 1356265 w 3308032"/>
              <a:gd name="connsiteY222" fmla="*/ 1167098 h 1458087"/>
              <a:gd name="connsiteX223" fmla="*/ 1326356 w 3308032"/>
              <a:gd name="connsiteY223" fmla="*/ 1259777 h 1458087"/>
              <a:gd name="connsiteX224" fmla="*/ 1355979 w 3308032"/>
              <a:gd name="connsiteY224" fmla="*/ 1352455 h 1458087"/>
              <a:gd name="connsiteX225" fmla="*/ 1436561 w 3308032"/>
              <a:gd name="connsiteY225" fmla="*/ 1386269 h 1458087"/>
              <a:gd name="connsiteX226" fmla="*/ 1514856 w 3308032"/>
              <a:gd name="connsiteY226" fmla="*/ 1351312 h 1458087"/>
              <a:gd name="connsiteX227" fmla="*/ 1542574 w 3308032"/>
              <a:gd name="connsiteY227" fmla="*/ 1257586 h 1458087"/>
              <a:gd name="connsiteX228" fmla="*/ 1951577 w 3308032"/>
              <a:gd name="connsiteY228" fmla="*/ 1285399 h 1458087"/>
              <a:gd name="connsiteX229" fmla="*/ 1926622 w 3308032"/>
              <a:gd name="connsiteY229" fmla="*/ 1357598 h 1458087"/>
              <a:gd name="connsiteX230" fmla="*/ 1862233 w 3308032"/>
              <a:gd name="connsiteY230" fmla="*/ 1386269 h 1458087"/>
              <a:gd name="connsiteX231" fmla="*/ 1805273 w 3308032"/>
              <a:gd name="connsiteY231" fmla="*/ 1362266 h 1458087"/>
              <a:gd name="connsiteX232" fmla="*/ 1787081 w 3308032"/>
              <a:gd name="connsiteY232" fmla="*/ 1290638 h 1458087"/>
              <a:gd name="connsiteX233" fmla="*/ 1787081 w 3308032"/>
              <a:gd name="connsiteY233" fmla="*/ 1068134 h 1458087"/>
              <a:gd name="connsiteX234" fmla="*/ 1698498 w 3308032"/>
              <a:gd name="connsiteY234" fmla="*/ 1068134 h 1458087"/>
              <a:gd name="connsiteX235" fmla="*/ 1698498 w 3308032"/>
              <a:gd name="connsiteY235" fmla="*/ 1302544 h 1458087"/>
              <a:gd name="connsiteX236" fmla="*/ 1732502 w 3308032"/>
              <a:gd name="connsiteY236" fmla="*/ 1418463 h 1458087"/>
              <a:gd name="connsiteX237" fmla="*/ 1833563 w 3308032"/>
              <a:gd name="connsiteY237" fmla="*/ 1458087 h 1458087"/>
              <a:gd name="connsiteX238" fmla="*/ 1899571 w 3308032"/>
              <a:gd name="connsiteY238" fmla="*/ 1441514 h 1458087"/>
              <a:gd name="connsiteX239" fmla="*/ 1949577 w 3308032"/>
              <a:gd name="connsiteY239" fmla="*/ 1397413 h 1458087"/>
              <a:gd name="connsiteX240" fmla="*/ 1951482 w 3308032"/>
              <a:gd name="connsiteY240" fmla="*/ 1397413 h 1458087"/>
              <a:gd name="connsiteX241" fmla="*/ 1951482 w 3308032"/>
              <a:gd name="connsiteY241" fmla="*/ 1449134 h 1458087"/>
              <a:gd name="connsiteX242" fmla="*/ 2040446 w 3308032"/>
              <a:gd name="connsiteY242" fmla="*/ 1449134 h 1458087"/>
              <a:gd name="connsiteX243" fmla="*/ 2040446 w 3308032"/>
              <a:gd name="connsiteY243" fmla="*/ 1068134 h 1458087"/>
              <a:gd name="connsiteX244" fmla="*/ 1951482 w 3308032"/>
              <a:gd name="connsiteY244" fmla="*/ 1068134 h 1458087"/>
              <a:gd name="connsiteX245" fmla="*/ 1951482 w 3308032"/>
              <a:gd name="connsiteY245" fmla="*/ 1285399 h 1458087"/>
              <a:gd name="connsiteX246" fmla="*/ 2326767 w 3308032"/>
              <a:gd name="connsiteY246" fmla="*/ 1061466 h 1458087"/>
              <a:gd name="connsiteX247" fmla="*/ 2266474 w 3308032"/>
              <a:gd name="connsiteY247" fmla="*/ 1080992 h 1458087"/>
              <a:gd name="connsiteX248" fmla="*/ 2227040 w 3308032"/>
              <a:gd name="connsiteY248" fmla="*/ 1136999 h 1458087"/>
              <a:gd name="connsiteX249" fmla="*/ 2225516 w 3308032"/>
              <a:gd name="connsiteY249" fmla="*/ 1136999 h 1458087"/>
              <a:gd name="connsiteX250" fmla="*/ 2225516 w 3308032"/>
              <a:gd name="connsiteY250" fmla="*/ 1068134 h 1458087"/>
              <a:gd name="connsiteX251" fmla="*/ 2136553 w 3308032"/>
              <a:gd name="connsiteY251" fmla="*/ 1068134 h 1458087"/>
              <a:gd name="connsiteX252" fmla="*/ 2136553 w 3308032"/>
              <a:gd name="connsiteY252" fmla="*/ 1449134 h 1458087"/>
              <a:gd name="connsiteX253" fmla="*/ 2225516 w 3308032"/>
              <a:gd name="connsiteY253" fmla="*/ 1449134 h 1458087"/>
              <a:gd name="connsiteX254" fmla="*/ 2225516 w 3308032"/>
              <a:gd name="connsiteY254" fmla="*/ 1260824 h 1458087"/>
              <a:gd name="connsiteX255" fmla="*/ 2249138 w 3308032"/>
              <a:gd name="connsiteY255" fmla="*/ 1172623 h 1458087"/>
              <a:gd name="connsiteX256" fmla="*/ 2311051 w 3308032"/>
              <a:gd name="connsiteY256" fmla="*/ 1139095 h 1458087"/>
              <a:gd name="connsiteX257" fmla="*/ 2334292 w 3308032"/>
              <a:gd name="connsiteY257" fmla="*/ 1141476 h 1458087"/>
              <a:gd name="connsiteX258" fmla="*/ 2356104 w 3308032"/>
              <a:gd name="connsiteY258" fmla="*/ 1147953 h 1458087"/>
              <a:gd name="connsiteX259" fmla="*/ 2379917 w 3308032"/>
              <a:gd name="connsiteY259" fmla="*/ 1072039 h 1458087"/>
              <a:gd name="connsiteX260" fmla="*/ 2353532 w 3308032"/>
              <a:gd name="connsiteY260" fmla="*/ 1063466 h 1458087"/>
              <a:gd name="connsiteX261" fmla="*/ 2326767 w 3308032"/>
              <a:gd name="connsiteY261" fmla="*/ 1061276 h 145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</a:cxnLst>
            <a:rect l="l" t="t" r="r" b="b"/>
            <a:pathLst>
              <a:path w="3308032" h="1458087">
                <a:moveTo>
                  <a:pt x="542449" y="193453"/>
                </a:moveTo>
                <a:cubicBezTo>
                  <a:pt x="542830" y="180404"/>
                  <a:pt x="543116" y="165640"/>
                  <a:pt x="543401" y="148971"/>
                </a:cubicBezTo>
                <a:lnTo>
                  <a:pt x="541211" y="148971"/>
                </a:lnTo>
                <a:cubicBezTo>
                  <a:pt x="539020" y="156400"/>
                  <a:pt x="536829" y="162877"/>
                  <a:pt x="534924" y="168497"/>
                </a:cubicBezTo>
                <a:cubicBezTo>
                  <a:pt x="532924" y="174117"/>
                  <a:pt x="530733" y="180023"/>
                  <a:pt x="528257" y="186214"/>
                </a:cubicBezTo>
                <a:lnTo>
                  <a:pt x="374618" y="572834"/>
                </a:lnTo>
                <a:lnTo>
                  <a:pt x="310229" y="572834"/>
                </a:lnTo>
                <a:lnTo>
                  <a:pt x="155448" y="189643"/>
                </a:lnTo>
                <a:cubicBezTo>
                  <a:pt x="153448" y="183928"/>
                  <a:pt x="151447" y="178213"/>
                  <a:pt x="149352" y="172307"/>
                </a:cubicBezTo>
                <a:cubicBezTo>
                  <a:pt x="147257" y="166497"/>
                  <a:pt x="144589" y="158687"/>
                  <a:pt x="141351" y="149066"/>
                </a:cubicBezTo>
                <a:lnTo>
                  <a:pt x="139160" y="149066"/>
                </a:lnTo>
                <a:cubicBezTo>
                  <a:pt x="139637" y="164497"/>
                  <a:pt x="140018" y="180023"/>
                  <a:pt x="140303" y="195739"/>
                </a:cubicBezTo>
                <a:cubicBezTo>
                  <a:pt x="140589" y="211455"/>
                  <a:pt x="140684" y="228410"/>
                  <a:pt x="140684" y="246507"/>
                </a:cubicBezTo>
                <a:lnTo>
                  <a:pt x="140684" y="572834"/>
                </a:lnTo>
                <a:lnTo>
                  <a:pt x="55817" y="572834"/>
                </a:lnTo>
                <a:lnTo>
                  <a:pt x="55817" y="39243"/>
                </a:lnTo>
                <a:lnTo>
                  <a:pt x="185642" y="39243"/>
                </a:lnTo>
                <a:lnTo>
                  <a:pt x="322231" y="383381"/>
                </a:lnTo>
                <a:cubicBezTo>
                  <a:pt x="327470" y="396050"/>
                  <a:pt x="331565" y="406813"/>
                  <a:pt x="334709" y="415576"/>
                </a:cubicBezTo>
                <a:cubicBezTo>
                  <a:pt x="337852" y="424339"/>
                  <a:pt x="340805" y="434150"/>
                  <a:pt x="343853" y="444817"/>
                </a:cubicBezTo>
                <a:lnTo>
                  <a:pt x="346043" y="444817"/>
                </a:lnTo>
                <a:cubicBezTo>
                  <a:pt x="350520" y="432911"/>
                  <a:pt x="354520" y="422148"/>
                  <a:pt x="358140" y="412433"/>
                </a:cubicBezTo>
                <a:cubicBezTo>
                  <a:pt x="361760" y="402717"/>
                  <a:pt x="365474" y="392716"/>
                  <a:pt x="369475" y="382334"/>
                </a:cubicBezTo>
                <a:lnTo>
                  <a:pt x="507873" y="39243"/>
                </a:lnTo>
                <a:lnTo>
                  <a:pt x="632555" y="39243"/>
                </a:lnTo>
                <a:lnTo>
                  <a:pt x="632555" y="572834"/>
                </a:lnTo>
                <a:lnTo>
                  <a:pt x="542163" y="572834"/>
                </a:lnTo>
                <a:lnTo>
                  <a:pt x="542163" y="234220"/>
                </a:lnTo>
                <a:cubicBezTo>
                  <a:pt x="542163" y="220123"/>
                  <a:pt x="542354" y="206502"/>
                  <a:pt x="542735" y="193453"/>
                </a:cubicBezTo>
                <a:close/>
                <a:moveTo>
                  <a:pt x="768001" y="14383"/>
                </a:moveTo>
                <a:cubicBezTo>
                  <a:pt x="751904" y="14383"/>
                  <a:pt x="738759" y="19431"/>
                  <a:pt x="728567" y="29623"/>
                </a:cubicBezTo>
                <a:cubicBezTo>
                  <a:pt x="718376" y="39815"/>
                  <a:pt x="713327" y="52292"/>
                  <a:pt x="713327" y="67247"/>
                </a:cubicBezTo>
                <a:cubicBezTo>
                  <a:pt x="713327" y="82201"/>
                  <a:pt x="718376" y="94488"/>
                  <a:pt x="728567" y="104966"/>
                </a:cubicBezTo>
                <a:cubicBezTo>
                  <a:pt x="738759" y="115538"/>
                  <a:pt x="751904" y="120777"/>
                  <a:pt x="768001" y="120777"/>
                </a:cubicBezTo>
                <a:cubicBezTo>
                  <a:pt x="784098" y="120777"/>
                  <a:pt x="798005" y="115729"/>
                  <a:pt x="808196" y="105537"/>
                </a:cubicBezTo>
                <a:cubicBezTo>
                  <a:pt x="818388" y="95345"/>
                  <a:pt x="823436" y="82677"/>
                  <a:pt x="823436" y="67627"/>
                </a:cubicBezTo>
                <a:cubicBezTo>
                  <a:pt x="823436" y="52578"/>
                  <a:pt x="818388" y="39815"/>
                  <a:pt x="808196" y="29718"/>
                </a:cubicBezTo>
                <a:cubicBezTo>
                  <a:pt x="798005" y="19526"/>
                  <a:pt x="784669" y="14478"/>
                  <a:pt x="768001" y="14478"/>
                </a:cubicBezTo>
                <a:close/>
                <a:moveTo>
                  <a:pt x="723329" y="572834"/>
                </a:moveTo>
                <a:lnTo>
                  <a:pt x="812292" y="572834"/>
                </a:lnTo>
                <a:lnTo>
                  <a:pt x="812292" y="191834"/>
                </a:lnTo>
                <a:lnTo>
                  <a:pt x="723329" y="191834"/>
                </a:lnTo>
                <a:lnTo>
                  <a:pt x="723329" y="572834"/>
                </a:lnTo>
                <a:close/>
                <a:moveTo>
                  <a:pt x="1079278" y="581787"/>
                </a:moveTo>
                <a:cubicBezTo>
                  <a:pt x="1112234" y="581787"/>
                  <a:pt x="1142238" y="575120"/>
                  <a:pt x="1169099" y="561689"/>
                </a:cubicBezTo>
                <a:cubicBezTo>
                  <a:pt x="1195959" y="548259"/>
                  <a:pt x="1217867" y="527876"/>
                  <a:pt x="1234726" y="500253"/>
                </a:cubicBezTo>
                <a:lnTo>
                  <a:pt x="1165860" y="461582"/>
                </a:lnTo>
                <a:cubicBezTo>
                  <a:pt x="1154716" y="478250"/>
                  <a:pt x="1142048" y="490061"/>
                  <a:pt x="1127951" y="497110"/>
                </a:cubicBezTo>
                <a:cubicBezTo>
                  <a:pt x="1113854" y="504158"/>
                  <a:pt x="1098328" y="507683"/>
                  <a:pt x="1081469" y="507683"/>
                </a:cubicBezTo>
                <a:cubicBezTo>
                  <a:pt x="1049179" y="507683"/>
                  <a:pt x="1023461" y="496919"/>
                  <a:pt x="1004126" y="475298"/>
                </a:cubicBezTo>
                <a:cubicBezTo>
                  <a:pt x="984790" y="453676"/>
                  <a:pt x="975074" y="423005"/>
                  <a:pt x="975074" y="383000"/>
                </a:cubicBezTo>
                <a:cubicBezTo>
                  <a:pt x="975074" y="342995"/>
                  <a:pt x="984885" y="311087"/>
                  <a:pt x="1004506" y="288512"/>
                </a:cubicBezTo>
                <a:cubicBezTo>
                  <a:pt x="1024128" y="265938"/>
                  <a:pt x="1048988" y="254699"/>
                  <a:pt x="1079278" y="254699"/>
                </a:cubicBezTo>
                <a:cubicBezTo>
                  <a:pt x="1096613" y="254699"/>
                  <a:pt x="1112044" y="258318"/>
                  <a:pt x="1125379" y="265462"/>
                </a:cubicBezTo>
                <a:cubicBezTo>
                  <a:pt x="1138809" y="272701"/>
                  <a:pt x="1151192" y="284798"/>
                  <a:pt x="1162622" y="301943"/>
                </a:cubicBezTo>
                <a:lnTo>
                  <a:pt x="1232535" y="267367"/>
                </a:lnTo>
                <a:cubicBezTo>
                  <a:pt x="1219105" y="239554"/>
                  <a:pt x="1199102" y="218599"/>
                  <a:pt x="1172432" y="204311"/>
                </a:cubicBezTo>
                <a:cubicBezTo>
                  <a:pt x="1145762" y="190024"/>
                  <a:pt x="1115663" y="182880"/>
                  <a:pt x="1082231" y="182880"/>
                </a:cubicBezTo>
                <a:cubicBezTo>
                  <a:pt x="1023652" y="182880"/>
                  <a:pt x="976027" y="201263"/>
                  <a:pt x="939356" y="238125"/>
                </a:cubicBezTo>
                <a:cubicBezTo>
                  <a:pt x="902589" y="274987"/>
                  <a:pt x="884301" y="325279"/>
                  <a:pt x="884301" y="389001"/>
                </a:cubicBezTo>
                <a:cubicBezTo>
                  <a:pt x="884301" y="447008"/>
                  <a:pt x="901541" y="493681"/>
                  <a:pt x="936022" y="528923"/>
                </a:cubicBezTo>
                <a:cubicBezTo>
                  <a:pt x="970502" y="564166"/>
                  <a:pt x="1018223" y="581787"/>
                  <a:pt x="1079278" y="581787"/>
                </a:cubicBezTo>
                <a:close/>
                <a:moveTo>
                  <a:pt x="1393031" y="384524"/>
                </a:moveTo>
                <a:cubicBezTo>
                  <a:pt x="1393031" y="348044"/>
                  <a:pt x="1400937" y="318707"/>
                  <a:pt x="1416653" y="296323"/>
                </a:cubicBezTo>
                <a:cubicBezTo>
                  <a:pt x="1432370" y="274034"/>
                  <a:pt x="1453039" y="262795"/>
                  <a:pt x="1478566" y="262795"/>
                </a:cubicBezTo>
                <a:cubicBezTo>
                  <a:pt x="1486757" y="262795"/>
                  <a:pt x="1494473" y="263557"/>
                  <a:pt x="1501807" y="265176"/>
                </a:cubicBezTo>
                <a:cubicBezTo>
                  <a:pt x="1509141" y="266795"/>
                  <a:pt x="1516380" y="268986"/>
                  <a:pt x="1523619" y="271653"/>
                </a:cubicBezTo>
                <a:lnTo>
                  <a:pt x="1547432" y="195739"/>
                </a:lnTo>
                <a:cubicBezTo>
                  <a:pt x="1538002" y="191548"/>
                  <a:pt x="1529239" y="188690"/>
                  <a:pt x="1521047" y="187166"/>
                </a:cubicBezTo>
                <a:cubicBezTo>
                  <a:pt x="1512856" y="185642"/>
                  <a:pt x="1503902" y="184975"/>
                  <a:pt x="1494282" y="184975"/>
                </a:cubicBezTo>
                <a:cubicBezTo>
                  <a:pt x="1471422" y="184975"/>
                  <a:pt x="1451324" y="191452"/>
                  <a:pt x="1433989" y="204502"/>
                </a:cubicBezTo>
                <a:cubicBezTo>
                  <a:pt x="1416653" y="217551"/>
                  <a:pt x="1403509" y="236220"/>
                  <a:pt x="1394555" y="260509"/>
                </a:cubicBezTo>
                <a:lnTo>
                  <a:pt x="1393031" y="260509"/>
                </a:lnTo>
                <a:lnTo>
                  <a:pt x="1393031" y="191643"/>
                </a:lnTo>
                <a:lnTo>
                  <a:pt x="1304068" y="191643"/>
                </a:lnTo>
                <a:lnTo>
                  <a:pt x="1304068" y="572643"/>
                </a:lnTo>
                <a:lnTo>
                  <a:pt x="1393031" y="572643"/>
                </a:lnTo>
                <a:lnTo>
                  <a:pt x="1393031" y="384334"/>
                </a:lnTo>
                <a:close/>
                <a:moveTo>
                  <a:pt x="1621917" y="528542"/>
                </a:moveTo>
                <a:cubicBezTo>
                  <a:pt x="1586294" y="493109"/>
                  <a:pt x="1568482" y="445294"/>
                  <a:pt x="1568482" y="385286"/>
                </a:cubicBezTo>
                <a:cubicBezTo>
                  <a:pt x="1568768" y="324517"/>
                  <a:pt x="1587532" y="275558"/>
                  <a:pt x="1625060" y="238506"/>
                </a:cubicBezTo>
                <a:cubicBezTo>
                  <a:pt x="1662494" y="201454"/>
                  <a:pt x="1711262" y="182880"/>
                  <a:pt x="1771269" y="182880"/>
                </a:cubicBezTo>
                <a:cubicBezTo>
                  <a:pt x="1831277" y="182880"/>
                  <a:pt x="1879473" y="201073"/>
                  <a:pt x="1914335" y="237554"/>
                </a:cubicBezTo>
                <a:cubicBezTo>
                  <a:pt x="1949196" y="274034"/>
                  <a:pt x="1966627" y="321183"/>
                  <a:pt x="1966627" y="378905"/>
                </a:cubicBezTo>
                <a:cubicBezTo>
                  <a:pt x="1966627" y="436626"/>
                  <a:pt x="1948244" y="486537"/>
                  <a:pt x="1911572" y="524542"/>
                </a:cubicBezTo>
                <a:cubicBezTo>
                  <a:pt x="1874901" y="562642"/>
                  <a:pt x="1826324" y="581692"/>
                  <a:pt x="1766126" y="581692"/>
                </a:cubicBezTo>
                <a:cubicBezTo>
                  <a:pt x="1705928" y="581692"/>
                  <a:pt x="1657540" y="563975"/>
                  <a:pt x="1621917" y="528447"/>
                </a:cubicBezTo>
                <a:close/>
                <a:moveTo>
                  <a:pt x="1659350" y="383477"/>
                </a:moveTo>
                <a:cubicBezTo>
                  <a:pt x="1659350" y="422720"/>
                  <a:pt x="1669256" y="453580"/>
                  <a:pt x="1688973" y="476155"/>
                </a:cubicBezTo>
                <a:cubicBezTo>
                  <a:pt x="1708690" y="498729"/>
                  <a:pt x="1735550" y="509969"/>
                  <a:pt x="1769555" y="509969"/>
                </a:cubicBezTo>
                <a:cubicBezTo>
                  <a:pt x="1803559" y="509969"/>
                  <a:pt x="1829372" y="498348"/>
                  <a:pt x="1847850" y="475012"/>
                </a:cubicBezTo>
                <a:cubicBezTo>
                  <a:pt x="1866329" y="451675"/>
                  <a:pt x="1875568" y="420434"/>
                  <a:pt x="1875568" y="381286"/>
                </a:cubicBezTo>
                <a:cubicBezTo>
                  <a:pt x="1875568" y="342138"/>
                  <a:pt x="1866233" y="312801"/>
                  <a:pt x="1847660" y="289750"/>
                </a:cubicBezTo>
                <a:cubicBezTo>
                  <a:pt x="1829086" y="266700"/>
                  <a:pt x="1802892" y="255175"/>
                  <a:pt x="1769174" y="255175"/>
                </a:cubicBezTo>
                <a:cubicBezTo>
                  <a:pt x="1735455" y="255175"/>
                  <a:pt x="1709357" y="267081"/>
                  <a:pt x="1689354" y="290894"/>
                </a:cubicBezTo>
                <a:cubicBezTo>
                  <a:pt x="1669352" y="314706"/>
                  <a:pt x="1659446" y="345567"/>
                  <a:pt x="1659446" y="383572"/>
                </a:cubicBezTo>
                <a:close/>
                <a:moveTo>
                  <a:pt x="2267426" y="547878"/>
                </a:moveTo>
                <a:cubicBezTo>
                  <a:pt x="2294477" y="525304"/>
                  <a:pt x="2308003" y="495681"/>
                  <a:pt x="2308003" y="458915"/>
                </a:cubicBezTo>
                <a:cubicBezTo>
                  <a:pt x="2308003" y="426149"/>
                  <a:pt x="2297621" y="399859"/>
                  <a:pt x="2276761" y="380048"/>
                </a:cubicBezTo>
                <a:cubicBezTo>
                  <a:pt x="2255901" y="360236"/>
                  <a:pt x="2224373" y="346710"/>
                  <a:pt x="2182273" y="339471"/>
                </a:cubicBezTo>
                <a:cubicBezTo>
                  <a:pt x="2155222" y="334232"/>
                  <a:pt x="2136839" y="328232"/>
                  <a:pt x="2127028" y="321278"/>
                </a:cubicBezTo>
                <a:cubicBezTo>
                  <a:pt x="2117217" y="314325"/>
                  <a:pt x="2112359" y="304705"/>
                  <a:pt x="2112359" y="292227"/>
                </a:cubicBezTo>
                <a:cubicBezTo>
                  <a:pt x="2112359" y="279749"/>
                  <a:pt x="2117027" y="269272"/>
                  <a:pt x="2126456" y="261366"/>
                </a:cubicBezTo>
                <a:cubicBezTo>
                  <a:pt x="2135886" y="253460"/>
                  <a:pt x="2149602" y="249460"/>
                  <a:pt x="2167795" y="249460"/>
                </a:cubicBezTo>
                <a:cubicBezTo>
                  <a:pt x="2184654" y="249460"/>
                  <a:pt x="2199227" y="252413"/>
                  <a:pt x="2211515" y="258413"/>
                </a:cubicBezTo>
                <a:cubicBezTo>
                  <a:pt x="2223802" y="264414"/>
                  <a:pt x="2235613" y="273272"/>
                  <a:pt x="2247043" y="285179"/>
                </a:cubicBezTo>
                <a:lnTo>
                  <a:pt x="2298764" y="238316"/>
                </a:lnTo>
                <a:cubicBezTo>
                  <a:pt x="2284381" y="219742"/>
                  <a:pt x="2265902" y="205835"/>
                  <a:pt x="2243328" y="196596"/>
                </a:cubicBezTo>
                <a:cubicBezTo>
                  <a:pt x="2220754" y="187452"/>
                  <a:pt x="2196465" y="182785"/>
                  <a:pt x="2170367" y="182785"/>
                </a:cubicBezTo>
                <a:cubicBezTo>
                  <a:pt x="2129695" y="182785"/>
                  <a:pt x="2095976" y="193358"/>
                  <a:pt x="2069211" y="214598"/>
                </a:cubicBezTo>
                <a:cubicBezTo>
                  <a:pt x="2042446" y="235839"/>
                  <a:pt x="2029015" y="264986"/>
                  <a:pt x="2029015" y="302228"/>
                </a:cubicBezTo>
                <a:cubicBezTo>
                  <a:pt x="2029015" y="331280"/>
                  <a:pt x="2038922" y="355664"/>
                  <a:pt x="2058638" y="375380"/>
                </a:cubicBezTo>
                <a:cubicBezTo>
                  <a:pt x="2078355" y="395097"/>
                  <a:pt x="2113121" y="409289"/>
                  <a:pt x="2163032" y="417957"/>
                </a:cubicBezTo>
                <a:cubicBezTo>
                  <a:pt x="2183321" y="421672"/>
                  <a:pt x="2198656" y="427673"/>
                  <a:pt x="2208943" y="435959"/>
                </a:cubicBezTo>
                <a:cubicBezTo>
                  <a:pt x="2219230" y="444246"/>
                  <a:pt x="2224373" y="454628"/>
                  <a:pt x="2224373" y="467011"/>
                </a:cubicBezTo>
                <a:cubicBezTo>
                  <a:pt x="2224373" y="482155"/>
                  <a:pt x="2218944" y="493871"/>
                  <a:pt x="2207990" y="502158"/>
                </a:cubicBezTo>
                <a:cubicBezTo>
                  <a:pt x="2197037" y="510445"/>
                  <a:pt x="2181797" y="514636"/>
                  <a:pt x="2162271" y="514636"/>
                </a:cubicBezTo>
                <a:cubicBezTo>
                  <a:pt x="2144935" y="514636"/>
                  <a:pt x="2128361" y="510730"/>
                  <a:pt x="2112645" y="502920"/>
                </a:cubicBezTo>
                <a:cubicBezTo>
                  <a:pt x="2096929" y="495109"/>
                  <a:pt x="2082070" y="482060"/>
                  <a:pt x="2068163" y="463677"/>
                </a:cubicBezTo>
                <a:lnTo>
                  <a:pt x="2014633" y="511683"/>
                </a:lnTo>
                <a:cubicBezTo>
                  <a:pt x="2028730" y="534543"/>
                  <a:pt x="2048828" y="551879"/>
                  <a:pt x="2074926" y="563785"/>
                </a:cubicBezTo>
                <a:cubicBezTo>
                  <a:pt x="2101025" y="575691"/>
                  <a:pt x="2129885" y="581692"/>
                  <a:pt x="2161604" y="581692"/>
                </a:cubicBezTo>
                <a:cubicBezTo>
                  <a:pt x="2205228" y="581692"/>
                  <a:pt x="2240566" y="570452"/>
                  <a:pt x="2267617" y="547878"/>
                </a:cubicBezTo>
                <a:close/>
                <a:moveTo>
                  <a:pt x="2717292" y="237554"/>
                </a:moveTo>
                <a:cubicBezTo>
                  <a:pt x="2752154" y="274034"/>
                  <a:pt x="2769584" y="321183"/>
                  <a:pt x="2769584" y="378905"/>
                </a:cubicBezTo>
                <a:cubicBezTo>
                  <a:pt x="2769584" y="436626"/>
                  <a:pt x="2751201" y="486537"/>
                  <a:pt x="2714530" y="524542"/>
                </a:cubicBezTo>
                <a:cubicBezTo>
                  <a:pt x="2677859" y="562642"/>
                  <a:pt x="2629281" y="581692"/>
                  <a:pt x="2569083" y="581692"/>
                </a:cubicBezTo>
                <a:cubicBezTo>
                  <a:pt x="2508885" y="581692"/>
                  <a:pt x="2460498" y="563975"/>
                  <a:pt x="2424875" y="528447"/>
                </a:cubicBezTo>
                <a:cubicBezTo>
                  <a:pt x="2389251" y="493014"/>
                  <a:pt x="2371439" y="445199"/>
                  <a:pt x="2371439" y="385191"/>
                </a:cubicBezTo>
                <a:cubicBezTo>
                  <a:pt x="2371725" y="324422"/>
                  <a:pt x="2390489" y="275463"/>
                  <a:pt x="2428018" y="238411"/>
                </a:cubicBezTo>
                <a:cubicBezTo>
                  <a:pt x="2465451" y="201359"/>
                  <a:pt x="2514219" y="182785"/>
                  <a:pt x="2574227" y="182785"/>
                </a:cubicBezTo>
                <a:cubicBezTo>
                  <a:pt x="2634234" y="182785"/>
                  <a:pt x="2682431" y="200977"/>
                  <a:pt x="2717292" y="237458"/>
                </a:cubicBezTo>
                <a:close/>
                <a:moveTo>
                  <a:pt x="2678430" y="381191"/>
                </a:moveTo>
                <a:cubicBezTo>
                  <a:pt x="2678430" y="343281"/>
                  <a:pt x="2669096" y="312706"/>
                  <a:pt x="2650522" y="289655"/>
                </a:cubicBezTo>
                <a:cubicBezTo>
                  <a:pt x="2631948" y="266605"/>
                  <a:pt x="2605754" y="255079"/>
                  <a:pt x="2572036" y="255079"/>
                </a:cubicBezTo>
                <a:cubicBezTo>
                  <a:pt x="2538317" y="255079"/>
                  <a:pt x="2512219" y="266986"/>
                  <a:pt x="2492216" y="290798"/>
                </a:cubicBezTo>
                <a:cubicBezTo>
                  <a:pt x="2472214" y="314611"/>
                  <a:pt x="2462308" y="345472"/>
                  <a:pt x="2462308" y="383477"/>
                </a:cubicBezTo>
                <a:cubicBezTo>
                  <a:pt x="2462308" y="421481"/>
                  <a:pt x="2472214" y="453580"/>
                  <a:pt x="2491931" y="476155"/>
                </a:cubicBezTo>
                <a:cubicBezTo>
                  <a:pt x="2511647" y="498729"/>
                  <a:pt x="2538508" y="509969"/>
                  <a:pt x="2572512" y="509969"/>
                </a:cubicBezTo>
                <a:cubicBezTo>
                  <a:pt x="2606516" y="509969"/>
                  <a:pt x="2632329" y="498348"/>
                  <a:pt x="2650808" y="475012"/>
                </a:cubicBezTo>
                <a:cubicBezTo>
                  <a:pt x="2669286" y="451675"/>
                  <a:pt x="2678525" y="420434"/>
                  <a:pt x="2678525" y="381286"/>
                </a:cubicBezTo>
                <a:close/>
                <a:moveTo>
                  <a:pt x="3280410" y="494729"/>
                </a:moveTo>
                <a:cubicBezTo>
                  <a:pt x="3272028" y="500634"/>
                  <a:pt x="3264313" y="504920"/>
                  <a:pt x="3257360" y="507397"/>
                </a:cubicBezTo>
                <a:cubicBezTo>
                  <a:pt x="3250406" y="509873"/>
                  <a:pt x="3243453" y="511112"/>
                  <a:pt x="3236500" y="511112"/>
                </a:cubicBezTo>
                <a:cubicBezTo>
                  <a:pt x="3223070" y="511112"/>
                  <a:pt x="3212687" y="506730"/>
                  <a:pt x="3205258" y="497872"/>
                </a:cubicBezTo>
                <a:cubicBezTo>
                  <a:pt x="3197829" y="489109"/>
                  <a:pt x="3194114" y="475393"/>
                  <a:pt x="3194114" y="456724"/>
                </a:cubicBezTo>
                <a:lnTo>
                  <a:pt x="3194114" y="260985"/>
                </a:lnTo>
                <a:lnTo>
                  <a:pt x="3291269" y="260985"/>
                </a:lnTo>
                <a:lnTo>
                  <a:pt x="3291269" y="191738"/>
                </a:lnTo>
                <a:lnTo>
                  <a:pt x="3194114" y="191738"/>
                </a:lnTo>
                <a:lnTo>
                  <a:pt x="3194114" y="82677"/>
                </a:lnTo>
                <a:lnTo>
                  <a:pt x="3105150" y="98298"/>
                </a:lnTo>
                <a:lnTo>
                  <a:pt x="3105150" y="191643"/>
                </a:lnTo>
                <a:lnTo>
                  <a:pt x="2957227" y="191643"/>
                </a:lnTo>
                <a:lnTo>
                  <a:pt x="2957227" y="130969"/>
                </a:lnTo>
                <a:cubicBezTo>
                  <a:pt x="2957227" y="111157"/>
                  <a:pt x="2961513" y="96202"/>
                  <a:pt x="2970086" y="86297"/>
                </a:cubicBezTo>
                <a:cubicBezTo>
                  <a:pt x="2978658" y="76391"/>
                  <a:pt x="2990850" y="71438"/>
                  <a:pt x="3006757" y="71438"/>
                </a:cubicBezTo>
                <a:cubicBezTo>
                  <a:pt x="3014948" y="71438"/>
                  <a:pt x="3022473" y="72581"/>
                  <a:pt x="3029236" y="74962"/>
                </a:cubicBezTo>
                <a:cubicBezTo>
                  <a:pt x="3036094" y="77343"/>
                  <a:pt x="3042666" y="80581"/>
                  <a:pt x="3049143" y="84868"/>
                </a:cubicBezTo>
                <a:lnTo>
                  <a:pt x="3085624" y="20479"/>
                </a:lnTo>
                <a:cubicBezTo>
                  <a:pt x="3072479" y="13525"/>
                  <a:pt x="3059049" y="8382"/>
                  <a:pt x="3045429" y="5048"/>
                </a:cubicBezTo>
                <a:cubicBezTo>
                  <a:pt x="3031808" y="1715"/>
                  <a:pt x="3017615" y="0"/>
                  <a:pt x="3003042" y="0"/>
                </a:cubicBezTo>
                <a:cubicBezTo>
                  <a:pt x="2960370" y="0"/>
                  <a:pt x="2927318" y="11621"/>
                  <a:pt x="2903887" y="34957"/>
                </a:cubicBezTo>
                <a:cubicBezTo>
                  <a:pt x="2880455" y="58293"/>
                  <a:pt x="2868740" y="90011"/>
                  <a:pt x="2868740" y="130207"/>
                </a:cubicBezTo>
                <a:lnTo>
                  <a:pt x="2868740" y="191643"/>
                </a:lnTo>
                <a:lnTo>
                  <a:pt x="2803970" y="191643"/>
                </a:lnTo>
                <a:lnTo>
                  <a:pt x="2803970" y="260890"/>
                </a:lnTo>
                <a:lnTo>
                  <a:pt x="2868740" y="260890"/>
                </a:lnTo>
                <a:lnTo>
                  <a:pt x="2868740" y="572643"/>
                </a:lnTo>
                <a:lnTo>
                  <a:pt x="2957322" y="572643"/>
                </a:lnTo>
                <a:lnTo>
                  <a:pt x="2957322" y="260890"/>
                </a:lnTo>
                <a:lnTo>
                  <a:pt x="3105246" y="260890"/>
                </a:lnTo>
                <a:lnTo>
                  <a:pt x="3105246" y="469297"/>
                </a:lnTo>
                <a:cubicBezTo>
                  <a:pt x="3105246" y="505968"/>
                  <a:pt x="3114675" y="533876"/>
                  <a:pt x="3133535" y="553022"/>
                </a:cubicBezTo>
                <a:cubicBezTo>
                  <a:pt x="3152394" y="572167"/>
                  <a:pt x="3180588" y="581692"/>
                  <a:pt x="3218021" y="581692"/>
                </a:cubicBezTo>
                <a:cubicBezTo>
                  <a:pt x="3236405" y="581692"/>
                  <a:pt x="3253454" y="579311"/>
                  <a:pt x="3269171" y="574453"/>
                </a:cubicBezTo>
                <a:cubicBezTo>
                  <a:pt x="3284887" y="569595"/>
                  <a:pt x="3297841" y="563118"/>
                  <a:pt x="3308033" y="554926"/>
                </a:cubicBezTo>
                <a:lnTo>
                  <a:pt x="3280505" y="494633"/>
                </a:lnTo>
                <a:close/>
                <a:moveTo>
                  <a:pt x="301181" y="915543"/>
                </a:moveTo>
                <a:lnTo>
                  <a:pt x="497300" y="1449134"/>
                </a:lnTo>
                <a:lnTo>
                  <a:pt x="399860" y="1449134"/>
                </a:lnTo>
                <a:lnTo>
                  <a:pt x="354139" y="1324166"/>
                </a:lnTo>
                <a:lnTo>
                  <a:pt x="140970" y="1324166"/>
                </a:lnTo>
                <a:lnTo>
                  <a:pt x="97441" y="1449134"/>
                </a:lnTo>
                <a:lnTo>
                  <a:pt x="0" y="1449134"/>
                </a:lnTo>
                <a:lnTo>
                  <a:pt x="197930" y="915543"/>
                </a:lnTo>
                <a:lnTo>
                  <a:pt x="301371" y="915543"/>
                </a:lnTo>
                <a:close/>
                <a:moveTo>
                  <a:pt x="329851" y="1247108"/>
                </a:moveTo>
                <a:lnTo>
                  <a:pt x="257651" y="1037654"/>
                </a:lnTo>
                <a:cubicBezTo>
                  <a:pt x="255937" y="1032224"/>
                  <a:pt x="254318" y="1027271"/>
                  <a:pt x="252984" y="1022795"/>
                </a:cubicBezTo>
                <a:cubicBezTo>
                  <a:pt x="251651" y="1018318"/>
                  <a:pt x="250031" y="1012888"/>
                  <a:pt x="248317" y="1006412"/>
                </a:cubicBezTo>
                <a:lnTo>
                  <a:pt x="246126" y="1006412"/>
                </a:lnTo>
                <a:cubicBezTo>
                  <a:pt x="244412" y="1012317"/>
                  <a:pt x="242792" y="1017651"/>
                  <a:pt x="241459" y="1022223"/>
                </a:cubicBezTo>
                <a:cubicBezTo>
                  <a:pt x="240125" y="1026795"/>
                  <a:pt x="238411" y="1031938"/>
                  <a:pt x="236411" y="1037654"/>
                </a:cubicBezTo>
                <a:lnTo>
                  <a:pt x="164973" y="1247108"/>
                </a:lnTo>
                <a:lnTo>
                  <a:pt x="329756" y="1247108"/>
                </a:lnTo>
                <a:close/>
                <a:moveTo>
                  <a:pt x="557403" y="1449134"/>
                </a:moveTo>
                <a:lnTo>
                  <a:pt x="648557" y="1449134"/>
                </a:lnTo>
                <a:lnTo>
                  <a:pt x="648557" y="915543"/>
                </a:lnTo>
                <a:lnTo>
                  <a:pt x="557403" y="915543"/>
                </a:lnTo>
                <a:lnTo>
                  <a:pt x="557403" y="1449134"/>
                </a:lnTo>
                <a:close/>
                <a:moveTo>
                  <a:pt x="1271778" y="915543"/>
                </a:moveTo>
                <a:lnTo>
                  <a:pt x="883730" y="915543"/>
                </a:lnTo>
                <a:lnTo>
                  <a:pt x="883730" y="992600"/>
                </a:lnTo>
                <a:lnTo>
                  <a:pt x="1031843" y="992600"/>
                </a:lnTo>
                <a:lnTo>
                  <a:pt x="1031843" y="1449134"/>
                </a:lnTo>
                <a:lnTo>
                  <a:pt x="1122998" y="1449134"/>
                </a:lnTo>
                <a:lnTo>
                  <a:pt x="1122998" y="992600"/>
                </a:lnTo>
                <a:lnTo>
                  <a:pt x="1271778" y="992600"/>
                </a:lnTo>
                <a:lnTo>
                  <a:pt x="1271778" y="915543"/>
                </a:lnTo>
                <a:close/>
                <a:moveTo>
                  <a:pt x="1581340" y="1113854"/>
                </a:moveTo>
                <a:cubicBezTo>
                  <a:pt x="1616202" y="1150334"/>
                  <a:pt x="1633633" y="1197483"/>
                  <a:pt x="1633633" y="1255205"/>
                </a:cubicBezTo>
                <a:cubicBezTo>
                  <a:pt x="1633633" y="1312926"/>
                  <a:pt x="1615250" y="1362837"/>
                  <a:pt x="1578578" y="1400842"/>
                </a:cubicBezTo>
                <a:cubicBezTo>
                  <a:pt x="1541812" y="1438942"/>
                  <a:pt x="1493330" y="1457992"/>
                  <a:pt x="1433132" y="1457992"/>
                </a:cubicBezTo>
                <a:cubicBezTo>
                  <a:pt x="1372934" y="1457992"/>
                  <a:pt x="1324547" y="1440275"/>
                  <a:pt x="1288923" y="1404747"/>
                </a:cubicBezTo>
                <a:cubicBezTo>
                  <a:pt x="1253300" y="1369314"/>
                  <a:pt x="1235488" y="1321499"/>
                  <a:pt x="1235488" y="1261491"/>
                </a:cubicBezTo>
                <a:cubicBezTo>
                  <a:pt x="1235774" y="1200722"/>
                  <a:pt x="1254538" y="1151763"/>
                  <a:pt x="1292066" y="1114711"/>
                </a:cubicBezTo>
                <a:cubicBezTo>
                  <a:pt x="1329500" y="1077659"/>
                  <a:pt x="1378268" y="1059085"/>
                  <a:pt x="1438275" y="1059085"/>
                </a:cubicBezTo>
                <a:cubicBezTo>
                  <a:pt x="1498283" y="1059085"/>
                  <a:pt x="1546479" y="1077278"/>
                  <a:pt x="1581340" y="1113758"/>
                </a:cubicBezTo>
                <a:close/>
                <a:moveTo>
                  <a:pt x="1542479" y="1257491"/>
                </a:moveTo>
                <a:cubicBezTo>
                  <a:pt x="1542479" y="1219581"/>
                  <a:pt x="1533144" y="1189006"/>
                  <a:pt x="1514570" y="1165955"/>
                </a:cubicBezTo>
                <a:cubicBezTo>
                  <a:pt x="1495997" y="1142905"/>
                  <a:pt x="1469803" y="1131380"/>
                  <a:pt x="1436084" y="1131380"/>
                </a:cubicBezTo>
                <a:cubicBezTo>
                  <a:pt x="1402366" y="1131380"/>
                  <a:pt x="1376267" y="1143286"/>
                  <a:pt x="1356265" y="1167098"/>
                </a:cubicBezTo>
                <a:cubicBezTo>
                  <a:pt x="1336262" y="1190911"/>
                  <a:pt x="1326356" y="1221772"/>
                  <a:pt x="1326356" y="1259777"/>
                </a:cubicBezTo>
                <a:cubicBezTo>
                  <a:pt x="1326356" y="1297781"/>
                  <a:pt x="1336262" y="1329881"/>
                  <a:pt x="1355979" y="1352455"/>
                </a:cubicBezTo>
                <a:cubicBezTo>
                  <a:pt x="1375696" y="1375029"/>
                  <a:pt x="1402556" y="1386269"/>
                  <a:pt x="1436561" y="1386269"/>
                </a:cubicBezTo>
                <a:cubicBezTo>
                  <a:pt x="1470565" y="1386269"/>
                  <a:pt x="1496378" y="1374648"/>
                  <a:pt x="1514856" y="1351312"/>
                </a:cubicBezTo>
                <a:cubicBezTo>
                  <a:pt x="1533335" y="1327976"/>
                  <a:pt x="1542574" y="1296734"/>
                  <a:pt x="1542574" y="1257586"/>
                </a:cubicBezTo>
                <a:close/>
                <a:moveTo>
                  <a:pt x="1951577" y="1285399"/>
                </a:moveTo>
                <a:cubicBezTo>
                  <a:pt x="1951577" y="1314450"/>
                  <a:pt x="1943290" y="1338453"/>
                  <a:pt x="1926622" y="1357598"/>
                </a:cubicBezTo>
                <a:cubicBezTo>
                  <a:pt x="1910048" y="1376744"/>
                  <a:pt x="1888522" y="1386269"/>
                  <a:pt x="1862233" y="1386269"/>
                </a:cubicBezTo>
                <a:cubicBezTo>
                  <a:pt x="1835944" y="1386269"/>
                  <a:pt x="1817465" y="1378268"/>
                  <a:pt x="1805273" y="1362266"/>
                </a:cubicBezTo>
                <a:cubicBezTo>
                  <a:pt x="1793081" y="1346264"/>
                  <a:pt x="1787081" y="1322356"/>
                  <a:pt x="1787081" y="1290638"/>
                </a:cubicBezTo>
                <a:lnTo>
                  <a:pt x="1787081" y="1068134"/>
                </a:lnTo>
                <a:lnTo>
                  <a:pt x="1698498" y="1068134"/>
                </a:lnTo>
                <a:lnTo>
                  <a:pt x="1698498" y="1302544"/>
                </a:lnTo>
                <a:cubicBezTo>
                  <a:pt x="1698498" y="1353407"/>
                  <a:pt x="1709833" y="1391984"/>
                  <a:pt x="1732502" y="1418463"/>
                </a:cubicBezTo>
                <a:cubicBezTo>
                  <a:pt x="1755172" y="1444943"/>
                  <a:pt x="1788890" y="1458087"/>
                  <a:pt x="1833563" y="1458087"/>
                </a:cubicBezTo>
                <a:cubicBezTo>
                  <a:pt x="1856423" y="1458087"/>
                  <a:pt x="1878425" y="1452563"/>
                  <a:pt x="1899571" y="1441514"/>
                </a:cubicBezTo>
                <a:cubicBezTo>
                  <a:pt x="1920716" y="1430465"/>
                  <a:pt x="1937480" y="1415796"/>
                  <a:pt x="1949577" y="1397413"/>
                </a:cubicBezTo>
                <a:lnTo>
                  <a:pt x="1951482" y="1397413"/>
                </a:lnTo>
                <a:lnTo>
                  <a:pt x="1951482" y="1449134"/>
                </a:lnTo>
                <a:lnTo>
                  <a:pt x="2040446" y="1449134"/>
                </a:lnTo>
                <a:lnTo>
                  <a:pt x="2040446" y="1068134"/>
                </a:lnTo>
                <a:lnTo>
                  <a:pt x="1951482" y="1068134"/>
                </a:lnTo>
                <a:lnTo>
                  <a:pt x="1951482" y="1285399"/>
                </a:lnTo>
                <a:close/>
                <a:moveTo>
                  <a:pt x="2326767" y="1061466"/>
                </a:moveTo>
                <a:cubicBezTo>
                  <a:pt x="2303907" y="1061466"/>
                  <a:pt x="2283809" y="1067943"/>
                  <a:pt x="2266474" y="1080992"/>
                </a:cubicBezTo>
                <a:cubicBezTo>
                  <a:pt x="2249138" y="1094042"/>
                  <a:pt x="2235994" y="1112711"/>
                  <a:pt x="2227040" y="1136999"/>
                </a:cubicBezTo>
                <a:lnTo>
                  <a:pt x="2225516" y="1136999"/>
                </a:lnTo>
                <a:lnTo>
                  <a:pt x="2225516" y="1068134"/>
                </a:lnTo>
                <a:lnTo>
                  <a:pt x="2136553" y="1068134"/>
                </a:lnTo>
                <a:lnTo>
                  <a:pt x="2136553" y="1449134"/>
                </a:lnTo>
                <a:lnTo>
                  <a:pt x="2225516" y="1449134"/>
                </a:lnTo>
                <a:lnTo>
                  <a:pt x="2225516" y="1260824"/>
                </a:lnTo>
                <a:cubicBezTo>
                  <a:pt x="2225516" y="1224344"/>
                  <a:pt x="2233422" y="1195007"/>
                  <a:pt x="2249138" y="1172623"/>
                </a:cubicBezTo>
                <a:cubicBezTo>
                  <a:pt x="2264855" y="1150334"/>
                  <a:pt x="2285524" y="1139095"/>
                  <a:pt x="2311051" y="1139095"/>
                </a:cubicBezTo>
                <a:cubicBezTo>
                  <a:pt x="2319242" y="1139095"/>
                  <a:pt x="2326958" y="1139857"/>
                  <a:pt x="2334292" y="1141476"/>
                </a:cubicBezTo>
                <a:cubicBezTo>
                  <a:pt x="2341626" y="1143095"/>
                  <a:pt x="2348865" y="1145286"/>
                  <a:pt x="2356104" y="1147953"/>
                </a:cubicBezTo>
                <a:lnTo>
                  <a:pt x="2379917" y="1072039"/>
                </a:lnTo>
                <a:cubicBezTo>
                  <a:pt x="2370487" y="1067848"/>
                  <a:pt x="2361724" y="1064990"/>
                  <a:pt x="2353532" y="1063466"/>
                </a:cubicBezTo>
                <a:cubicBezTo>
                  <a:pt x="2345341" y="1061942"/>
                  <a:pt x="2336387" y="1061276"/>
                  <a:pt x="2326767" y="1061276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33000">
                <a:srgbClr val="FFFFFF"/>
              </a:gs>
              <a:gs pos="69000">
                <a:srgbClr val="D4EC8E"/>
              </a:gs>
            </a:gsLst>
            <a:lin ang="2700000" scaled="0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257370"/>
      </p:ext>
    </p:extLst>
  </p:cSld>
  <p:clrMapOvr>
    <a:masterClrMapping/>
  </p:clrMapOvr>
  <p:transition>
    <p:fade/>
  </p:transition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D3C8DE-A151-6229-4ABB-693D018AB9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1"/>
            <a:ext cx="5577840" cy="110799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1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7402CA17-47CB-D841-851F-EAC4B87C20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1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3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227426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66750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66879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01537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66562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81311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75184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157077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79877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36746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10181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01883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42297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564502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256557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994979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217342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949069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3804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57282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656886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993792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425171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118288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899781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173449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642572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876277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299540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7478638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728413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882871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030683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0864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536140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70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220950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21435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366944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7295327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990473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30A553-BFB8-57D4-AE28-9398552BB4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2" y="333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3043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3020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13ECED-2129-6B62-31D3-80AD61D9A4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02716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2560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49002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7869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74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419231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372925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8251922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930953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5079161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30A553-BFB8-57D4-AE28-9398552BB4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2" y="333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538189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4757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13ECED-2129-6B62-31D3-80AD61D9A4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17814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6819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1121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281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923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482426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7248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6372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AFE270-2905-981E-F53B-52E927A7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" b="15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grpSp>
        <p:nvGrpSpPr>
          <p:cNvPr id="35" name="Graphic 2">
            <a:extLst>
              <a:ext uri="{FF2B5EF4-FFF2-40B4-BE49-F238E27FC236}">
                <a16:creationId xmlns:a16="http://schemas.microsoft.com/office/drawing/2014/main" id="{E5EE820F-E9E8-1EDA-DE3C-EE5F94DBC3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0" y="2667276"/>
            <a:ext cx="3365940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52B1DCF-1479-0D98-2E75-FC8C75B030DA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927D2F8-6041-A742-196B-02CC71D4B4EF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18780DB-85B7-7ACB-5E10-135443D69D09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AD9911F-CE88-3E76-AB06-A8EF73E783E6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D933645-2A2E-2A11-6FB6-7144C41EBA3E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2B19857-B022-9C50-3B75-76D57393B674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0258E8-5ACC-998D-FF28-86B9188CD14D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CF38FD1-2344-8801-A259-B96FFCAA9E88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E3C9592-C598-B93C-B685-EF6F3D4C5426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09C894C-806D-2061-E0CD-5A5C5CF9F862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D8EAF5-09AD-2C85-5423-3425CCA59219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1D48DC6-29F1-E101-22A6-2A4974A86073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4ED9001-40D4-230C-B4DF-5A682FCB9026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CE2672-803A-4CCD-D87E-E28B6D2FD4F1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764"/>
            </a:p>
          </p:txBody>
        </p:sp>
      </p:grp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15937AA8-573C-E1BD-0F91-257EDAB15A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1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214247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B02C67-5287-B116-D4FB-48E8E1DD3D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" b="15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5051"/>
            <a:ext cx="5577840" cy="122872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999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2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799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21C5D8C2-CDF3-E5A0-6D6B-7DAEA39821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1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5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918225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999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1" y="3962402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1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3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1" y="1435101"/>
            <a:ext cx="11018838" cy="161249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692130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1"/>
            <a:ext cx="11018520" cy="1612493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31" indent="0">
              <a:buNone/>
              <a:defRPr/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88286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1"/>
            <a:ext cx="5211763" cy="1612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9" y="1435101"/>
            <a:ext cx="5219700" cy="1612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027503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799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11" indent="0">
              <a:buFont typeface="Wingdings" panose="05000000000000000000" pitchFamily="2" charset="2"/>
              <a:buNone/>
              <a:defRPr sz="1999" b="0"/>
            </a:lvl2pPr>
            <a:lvl3pPr marL="450715" indent="0">
              <a:buFont typeface="Wingdings" panose="05000000000000000000" pitchFamily="2" charset="2"/>
              <a:buNone/>
              <a:tabLst/>
              <a:defRPr sz="1600" b="0"/>
            </a:lvl3pPr>
            <a:lvl4pPr marL="652266" indent="0">
              <a:buFont typeface="Wingdings" panose="05000000000000000000" pitchFamily="2" charset="2"/>
              <a:buNone/>
              <a:defRPr sz="1400" b="0"/>
            </a:lvl4pPr>
            <a:lvl5pPr marL="853819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2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799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11" indent="0">
              <a:buFont typeface="Wingdings" panose="05000000000000000000" pitchFamily="2" charset="2"/>
              <a:buNone/>
              <a:defRPr sz="1999" b="0"/>
            </a:lvl2pPr>
            <a:lvl3pPr marL="450715" indent="0">
              <a:buFont typeface="Wingdings" panose="05000000000000000000" pitchFamily="2" charset="2"/>
              <a:buNone/>
              <a:tabLst/>
              <a:defRPr sz="1600" b="0"/>
            </a:lvl3pPr>
            <a:lvl4pPr marL="652266" indent="0">
              <a:buFont typeface="Wingdings" panose="05000000000000000000" pitchFamily="2" charset="2"/>
              <a:buNone/>
              <a:defRPr sz="1400" b="0"/>
            </a:lvl4pPr>
            <a:lvl5pPr marL="853819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9177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1" y="1436690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7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1" y="2084390"/>
            <a:ext cx="5219700" cy="1550937"/>
          </a:xfrm>
        </p:spPr>
        <p:txBody>
          <a:bodyPr>
            <a:spAutoFit/>
          </a:bodyPr>
          <a:lstStyle>
            <a:lvl1pPr marL="171399" indent="-171399">
              <a:defRPr lang="en-US" sz="2399" dirty="0"/>
            </a:lvl1pPr>
            <a:lvl2pPr marL="342797" indent="-171399">
              <a:defRPr lang="en-US" dirty="0"/>
            </a:lvl2pPr>
            <a:lvl3pPr marL="514196" indent="-171399">
              <a:defRPr lang="en-US" dirty="0"/>
            </a:lvl3pPr>
            <a:lvl4pPr marL="666550" indent="-152354">
              <a:defRPr lang="en-US" dirty="0"/>
            </a:lvl4pPr>
            <a:lvl5pPr marL="793512" indent="-12061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6" y="1436690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7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6" y="2084390"/>
            <a:ext cx="5219700" cy="1550937"/>
          </a:xfrm>
        </p:spPr>
        <p:txBody>
          <a:bodyPr>
            <a:spAutoFit/>
          </a:bodyPr>
          <a:lstStyle>
            <a:lvl1pPr marL="171399" indent="-171399">
              <a:defRPr lang="en-US" sz="2399" dirty="0"/>
            </a:lvl1pPr>
            <a:lvl2pPr marL="342797" indent="-171399">
              <a:defRPr lang="en-US" dirty="0"/>
            </a:lvl2pPr>
            <a:lvl3pPr marL="514196" indent="-171399">
              <a:defRPr lang="en-US" dirty="0"/>
            </a:lvl3pPr>
            <a:lvl4pPr marL="685594" indent="-136484">
              <a:defRPr lang="en-US" dirty="0"/>
            </a:lvl4pPr>
            <a:lvl5pPr marL="793512" indent="-12061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1109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1" y="1436690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7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4" y="2081214"/>
            <a:ext cx="5214937" cy="1550937"/>
          </a:xfrm>
        </p:spPr>
        <p:txBody>
          <a:bodyPr/>
          <a:lstStyle>
            <a:lvl1pPr>
              <a:defRPr sz="239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6" y="1436690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7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2" y="2081214"/>
            <a:ext cx="5214937" cy="1550937"/>
          </a:xfrm>
        </p:spPr>
        <p:txBody>
          <a:bodyPr/>
          <a:lstStyle>
            <a:lvl1pPr>
              <a:defRPr sz="239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520528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1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160" indent="-176160">
              <a:defRPr lang="en-US" sz="1999" dirty="0"/>
            </a:lvl1pPr>
            <a:lvl2pPr marL="322166" indent="-150768">
              <a:defRPr lang="en-US" sz="1799" dirty="0"/>
            </a:lvl2pPr>
            <a:lvl3pPr marL="466585" indent="-138072">
              <a:defRPr lang="en-US" dirty="0"/>
            </a:lvl3pPr>
            <a:lvl4pPr marL="595134" indent="-128549">
              <a:defRPr lang="en-US" dirty="0"/>
            </a:lvl4pPr>
            <a:lvl5pPr marL="731618" indent="-122201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1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7" y="2384135"/>
            <a:ext cx="3264408" cy="1760482"/>
          </a:xfrm>
        </p:spPr>
        <p:txBody>
          <a:bodyPr wrap="square">
            <a:spAutoFit/>
          </a:bodyPr>
          <a:lstStyle>
            <a:lvl1pPr marL="176160" indent="-176160">
              <a:defRPr lang="en-US" sz="1999" dirty="0"/>
            </a:lvl1pPr>
            <a:lvl2pPr marL="398343" indent="-169812">
              <a:defRPr lang="en-US" sz="1799" dirty="0"/>
            </a:lvl2pPr>
            <a:lvl3pPr marL="555458" indent="-157116">
              <a:defRPr lang="en-US" dirty="0"/>
            </a:lvl3pPr>
            <a:lvl4pPr marL="685594" indent="-136484">
              <a:defRPr lang="en-US" dirty="0"/>
            </a:lvl4pPr>
            <a:lvl5pPr marL="799860" indent="-111092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1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160" indent="-176160">
              <a:defRPr lang="en-US" sz="1999" dirty="0"/>
            </a:lvl1pPr>
            <a:lvl2pPr marL="398343" indent="-169812">
              <a:defRPr lang="en-US" sz="1799" dirty="0"/>
            </a:lvl2pPr>
            <a:lvl3pPr marL="555458" indent="-157116">
              <a:defRPr lang="en-US" dirty="0"/>
            </a:lvl3pPr>
            <a:lvl4pPr marL="685594" indent="-136484">
              <a:defRPr lang="en-US" dirty="0"/>
            </a:lvl4pPr>
            <a:lvl5pPr marL="799860" indent="-111092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08444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232529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9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7"/>
            <a:ext cx="2532063" cy="1698927"/>
          </a:xfrm>
        </p:spPr>
        <p:txBody>
          <a:bodyPr wrap="square">
            <a:spAutoFit/>
          </a:bodyPr>
          <a:lstStyle>
            <a:lvl1pPr marL="141246" indent="-141246">
              <a:defRPr lang="en-US" sz="1799" dirty="0"/>
            </a:lvl1pPr>
            <a:lvl2pPr marL="285664" indent="-125375">
              <a:defRPr lang="en-US" sz="1600" dirty="0"/>
            </a:lvl2pPr>
            <a:lvl3pPr marL="438019" indent="-133310">
              <a:defRPr lang="en-US" dirty="0"/>
            </a:lvl3pPr>
            <a:lvl4pPr marL="566568" indent="-114266">
              <a:defRPr lang="en-US" dirty="0"/>
            </a:lvl4pPr>
            <a:lvl5pPr marL="685594" indent="-10950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9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7"/>
            <a:ext cx="2532063" cy="1698927"/>
          </a:xfrm>
        </p:spPr>
        <p:txBody>
          <a:bodyPr wrap="square">
            <a:spAutoFit/>
          </a:bodyPr>
          <a:lstStyle>
            <a:lvl1pPr marL="141246" indent="-141246">
              <a:defRPr lang="en-US" sz="1799" dirty="0"/>
            </a:lvl1pPr>
            <a:lvl2pPr marL="285664" indent="-125375">
              <a:defRPr lang="en-US" sz="1600" dirty="0"/>
            </a:lvl2pPr>
            <a:lvl3pPr marL="438019" indent="-133310">
              <a:defRPr lang="en-US" dirty="0"/>
            </a:lvl3pPr>
            <a:lvl4pPr marL="566568" indent="-114266">
              <a:defRPr lang="en-US" dirty="0"/>
            </a:lvl4pPr>
            <a:lvl5pPr marL="685594" indent="-10950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9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7"/>
            <a:ext cx="2532063" cy="1698927"/>
          </a:xfrm>
        </p:spPr>
        <p:txBody>
          <a:bodyPr wrap="square">
            <a:spAutoFit/>
          </a:bodyPr>
          <a:lstStyle>
            <a:lvl1pPr marL="141246" indent="-141246">
              <a:defRPr lang="en-US" sz="1799" dirty="0"/>
            </a:lvl1pPr>
            <a:lvl2pPr marL="285664" indent="-125375">
              <a:defRPr lang="en-US" sz="1600" dirty="0"/>
            </a:lvl2pPr>
            <a:lvl3pPr marL="438019" indent="-133310">
              <a:defRPr lang="en-US" dirty="0"/>
            </a:lvl3pPr>
            <a:lvl4pPr marL="566568" indent="-114266">
              <a:defRPr lang="en-US" dirty="0"/>
            </a:lvl4pPr>
            <a:lvl5pPr marL="685594" indent="-10950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9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4" y="2276477"/>
            <a:ext cx="2532063" cy="1698927"/>
          </a:xfrm>
        </p:spPr>
        <p:txBody>
          <a:bodyPr wrap="square">
            <a:spAutoFit/>
          </a:bodyPr>
          <a:lstStyle>
            <a:lvl1pPr marL="141246" indent="-141246">
              <a:defRPr lang="en-US" sz="1799" dirty="0"/>
            </a:lvl1pPr>
            <a:lvl2pPr marL="285664" indent="-125375">
              <a:defRPr lang="en-US" sz="1600" dirty="0"/>
            </a:lvl2pPr>
            <a:lvl3pPr marL="438019" indent="-133310">
              <a:defRPr lang="en-US" dirty="0"/>
            </a:lvl3pPr>
            <a:lvl4pPr marL="566568" indent="-114266">
              <a:defRPr lang="en-US" dirty="0"/>
            </a:lvl4pPr>
            <a:lvl5pPr marL="685594" indent="-10950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43628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7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7"/>
            <a:ext cx="1965960" cy="1452705"/>
          </a:xfrm>
        </p:spPr>
        <p:txBody>
          <a:bodyPr wrap="square">
            <a:spAutoFit/>
          </a:bodyPr>
          <a:lstStyle>
            <a:lvl1pPr marL="141246" indent="-141246">
              <a:defRPr lang="en-US" sz="1500" dirty="0"/>
            </a:lvl1pPr>
            <a:lvl2pPr marL="285664" indent="-125375">
              <a:defRPr lang="en-US" sz="1400" dirty="0"/>
            </a:lvl2pPr>
            <a:lvl3pPr marL="438019" indent="-133310">
              <a:defRPr lang="en-US" sz="1400" dirty="0"/>
            </a:lvl3pPr>
            <a:lvl4pPr marL="566568" indent="-114266">
              <a:defRPr lang="en-US" sz="1200" dirty="0"/>
            </a:lvl4pPr>
            <a:lvl5pPr marL="685594" indent="-109505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7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7"/>
            <a:ext cx="1965960" cy="1452705"/>
          </a:xfrm>
        </p:spPr>
        <p:txBody>
          <a:bodyPr wrap="square">
            <a:spAutoFit/>
          </a:bodyPr>
          <a:lstStyle>
            <a:lvl1pPr marL="141246" indent="-141246">
              <a:defRPr lang="en-US" sz="1500" dirty="0"/>
            </a:lvl1pPr>
            <a:lvl2pPr marL="285664" indent="-125375">
              <a:defRPr lang="en-US" sz="1400" dirty="0"/>
            </a:lvl2pPr>
            <a:lvl3pPr marL="438019" indent="-133310">
              <a:defRPr lang="en-US" sz="1400" dirty="0"/>
            </a:lvl3pPr>
            <a:lvl4pPr marL="566568" indent="-114266">
              <a:defRPr lang="en-US" sz="1200" dirty="0"/>
            </a:lvl4pPr>
            <a:lvl5pPr marL="685594" indent="-109505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7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7"/>
            <a:ext cx="1965960" cy="1452705"/>
          </a:xfrm>
        </p:spPr>
        <p:txBody>
          <a:bodyPr wrap="square">
            <a:spAutoFit/>
          </a:bodyPr>
          <a:lstStyle>
            <a:lvl1pPr marL="141246" indent="-141246">
              <a:defRPr lang="en-US" sz="1500" dirty="0"/>
            </a:lvl1pPr>
            <a:lvl2pPr marL="285664" indent="-125375">
              <a:defRPr lang="en-US" sz="1400" dirty="0"/>
            </a:lvl2pPr>
            <a:lvl3pPr marL="438019" indent="-133310">
              <a:defRPr lang="en-US" sz="1400" dirty="0"/>
            </a:lvl3pPr>
            <a:lvl4pPr marL="566568" indent="-114266">
              <a:defRPr lang="en-US" sz="1200" dirty="0"/>
            </a:lvl4pPr>
            <a:lvl5pPr marL="685594" indent="-109505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7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7"/>
            <a:ext cx="1965960" cy="1452705"/>
          </a:xfrm>
        </p:spPr>
        <p:txBody>
          <a:bodyPr wrap="square">
            <a:spAutoFit/>
          </a:bodyPr>
          <a:lstStyle>
            <a:lvl1pPr marL="141246" indent="-141246">
              <a:defRPr lang="en-US" sz="1500" dirty="0"/>
            </a:lvl1pPr>
            <a:lvl2pPr marL="285664" indent="-125375">
              <a:defRPr lang="en-US" sz="1400" dirty="0"/>
            </a:lvl2pPr>
            <a:lvl3pPr marL="438019" indent="-133310">
              <a:defRPr lang="en-US" sz="1400" dirty="0"/>
            </a:lvl3pPr>
            <a:lvl4pPr marL="566568" indent="-114266">
              <a:defRPr lang="en-US" sz="1200" dirty="0"/>
            </a:lvl4pPr>
            <a:lvl5pPr marL="685594" indent="-109505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7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7"/>
            <a:ext cx="1965960" cy="1452705"/>
          </a:xfrm>
        </p:spPr>
        <p:txBody>
          <a:bodyPr wrap="square">
            <a:spAutoFit/>
          </a:bodyPr>
          <a:lstStyle>
            <a:lvl1pPr marL="141246" indent="-141246">
              <a:defRPr lang="en-US" sz="1500" dirty="0"/>
            </a:lvl1pPr>
            <a:lvl2pPr marL="285664" indent="-125375">
              <a:defRPr lang="en-US" sz="1400" dirty="0"/>
            </a:lvl2pPr>
            <a:lvl3pPr marL="438019" indent="-133310">
              <a:defRPr lang="en-US" sz="1400" dirty="0"/>
            </a:lvl3pPr>
            <a:lvl4pPr marL="566568" indent="-114266">
              <a:defRPr lang="en-US" sz="1200" dirty="0"/>
            </a:lvl4pPr>
            <a:lvl5pPr marL="685594" indent="-109505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26343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99229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5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00923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457200"/>
            <a:ext cx="5508419" cy="372410"/>
          </a:xfrm>
        </p:spPr>
        <p:txBody>
          <a:bodyPr tIns="64008"/>
          <a:lstStyle>
            <a:lvl1pPr>
              <a:defRPr sz="1999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85119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016461"/>
            <a:ext cx="4158362" cy="11077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4162425" cy="338426"/>
          </a:xfrm>
        </p:spPr>
        <p:txBody>
          <a:bodyPr/>
          <a:lstStyle>
            <a:lvl1pPr marL="0" indent="0">
              <a:buNone/>
              <a:defRPr sz="2199">
                <a:latin typeface="+mn-lt"/>
              </a:defRPr>
            </a:lvl1pPr>
            <a:lvl2pPr marL="228531" indent="0">
              <a:buNone/>
              <a:defRPr/>
            </a:lvl2pPr>
            <a:lvl3pPr marL="457063" indent="0">
              <a:buNone/>
              <a:defRPr/>
            </a:lvl3pPr>
            <a:lvl4pPr marL="661789" indent="0">
              <a:buNone/>
              <a:defRPr/>
            </a:lvl4pPr>
            <a:lvl5pPr marL="85540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062270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3545"/>
            <a:ext cx="4159950" cy="110773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25011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979738"/>
            <a:ext cx="4163125" cy="861518"/>
          </a:xfrm>
        </p:spPr>
        <p:txBody>
          <a:bodyPr anchor="t"/>
          <a:lstStyle>
            <a:lvl1pPr>
              <a:defRPr sz="2799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044021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1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599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703282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599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523242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37240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599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675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5436192"/>
            <a:ext cx="11018520" cy="55387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1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531" lvl="0" indent="-228531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693702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866351"/>
            <a:ext cx="11018520" cy="55387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0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531" lvl="0" indent="-228531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048438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11018520" cy="55387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1"/>
            <a:ext cx="5367528" cy="27687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531" lvl="0" indent="-228531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1"/>
            <a:ext cx="5367528" cy="27687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531" lvl="0" indent="-228531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969281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11018520" cy="55387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4" y="5689601"/>
            <a:ext cx="3475037" cy="27687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1"/>
            <a:ext cx="3475037" cy="27687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1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1"/>
            <a:ext cx="3475037" cy="27687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05618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11018520" cy="55387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9"/>
            <a:ext cx="2532888" cy="55374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9"/>
            <a:ext cx="2532888" cy="55374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9"/>
            <a:ext cx="2532888" cy="55374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9"/>
            <a:ext cx="2532888" cy="55374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337906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866637"/>
            <a:ext cx="11018520" cy="55387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2"/>
            <a:ext cx="4892040" cy="27687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1"/>
            <a:ext cx="4892040" cy="27687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9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724291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866636"/>
            <a:ext cx="11018520" cy="55387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4800602"/>
            <a:ext cx="2852928" cy="55374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7" y="4799411"/>
            <a:ext cx="2852928" cy="55374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1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1"/>
            <a:ext cx="2852928" cy="55374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82965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866637"/>
            <a:ext cx="11018520" cy="55387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2"/>
            <a:ext cx="1828800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11"/>
            <a:ext cx="1828800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7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1"/>
            <a:ext cx="1828800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11"/>
            <a:ext cx="1828800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566510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866637"/>
            <a:ext cx="11018520" cy="55387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9" y="4800601"/>
            <a:ext cx="1801368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10"/>
            <a:ext cx="1801368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7" y="4799410"/>
            <a:ext cx="1801368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9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1" y="4799410"/>
            <a:ext cx="1801368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10"/>
            <a:ext cx="1801368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821466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8721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869811"/>
            <a:ext cx="11018520" cy="55387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1"/>
            <a:ext cx="2313432" cy="55374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5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5" y="4800601"/>
            <a:ext cx="2313432" cy="55374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1"/>
            <a:ext cx="2313432" cy="55374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100529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863856"/>
            <a:ext cx="11018520" cy="55387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1"/>
            <a:ext cx="2313432" cy="55374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1"/>
            <a:ext cx="2313432" cy="55374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1"/>
            <a:ext cx="2313432" cy="55374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1"/>
            <a:ext cx="2313432" cy="55374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107533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863856"/>
            <a:ext cx="11018520" cy="55387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1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1" y="4235451"/>
            <a:ext cx="1737360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958713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3"/>
            <a:ext cx="3182027" cy="553870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1" y="2309814"/>
            <a:ext cx="7253288" cy="430759"/>
          </a:xfrm>
        </p:spPr>
        <p:txBody>
          <a:bodyPr anchor="t"/>
          <a:lstStyle>
            <a:lvl1pPr marL="231705" indent="-23170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7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6506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3150478"/>
            <a:ext cx="3182027" cy="55387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3212035"/>
            <a:ext cx="6667500" cy="430759"/>
          </a:xfrm>
        </p:spPr>
        <p:txBody>
          <a:bodyPr anchor="ctr"/>
          <a:lstStyle>
            <a:lvl1pPr marL="231705" indent="-23170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2" y="-203944"/>
            <a:ext cx="59166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305695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4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399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tabLst>
                <a:tab pos="344385" algn="l"/>
              </a:tabLst>
              <a:defRPr sz="2399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tabLst>
                <a:tab pos="569742" algn="l"/>
              </a:tabLst>
              <a:defRPr sz="2399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tabLst>
                <a:tab pos="799860" algn="l"/>
              </a:tabLst>
              <a:defRPr sz="2399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tabLst>
                <a:tab pos="1028391" algn="l"/>
              </a:tabLst>
              <a:defRPr sz="2399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44682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399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462" indent="0">
              <a:buNone/>
              <a:defRPr sz="2399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926" indent="0">
              <a:buNone/>
              <a:defRPr/>
            </a:lvl3pPr>
            <a:lvl4pPr marL="685388" indent="0">
              <a:buNone/>
              <a:defRPr/>
            </a:lvl4pPr>
            <a:lvl5pPr marL="913852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399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45" indent="0">
              <a:buNone/>
              <a:defRPr sz="23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257" indent="0">
              <a:buNone/>
              <a:defRPr sz="19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075" indent="0">
              <a:buNone/>
              <a:defRPr sz="17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367" indent="0">
              <a:buNone/>
              <a:defRPr sz="17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753338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224582"/>
            <a:ext cx="11018520" cy="492443"/>
          </a:xfrm>
        </p:spPr>
        <p:txBody>
          <a:bodyPr/>
          <a:lstStyle>
            <a:lvl1pPr>
              <a:defRPr sz="3199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399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45" indent="0">
              <a:buNone/>
              <a:defRPr sz="23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257" indent="0">
              <a:buNone/>
              <a:defRPr sz="19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075" indent="0">
              <a:buNone/>
              <a:defRPr sz="17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367" indent="0">
              <a:buNone/>
              <a:defRPr sz="17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3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399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462" indent="0">
              <a:buNone/>
              <a:defRPr sz="2399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926" indent="0">
              <a:buNone/>
              <a:defRPr/>
            </a:lvl3pPr>
            <a:lvl4pPr marL="685388" indent="0">
              <a:buNone/>
              <a:defRPr/>
            </a:lvl4pPr>
            <a:lvl5pPr marL="913852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8169528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457202"/>
            <a:ext cx="4040887" cy="492443"/>
          </a:xfrm>
        </p:spPr>
        <p:txBody>
          <a:bodyPr/>
          <a:lstStyle>
            <a:lvl1pPr>
              <a:defRPr sz="3199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6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399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399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926" indent="0">
              <a:buNone/>
              <a:defRPr/>
            </a:lvl3pPr>
            <a:lvl4pPr marL="685388" indent="0">
              <a:buNone/>
              <a:defRPr/>
            </a:lvl4pPr>
            <a:lvl5pPr marL="913852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4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6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399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45" indent="0">
              <a:buNone/>
              <a:defRPr sz="23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257" indent="0">
              <a:buNone/>
              <a:defRPr sz="19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075" indent="0">
              <a:buNone/>
              <a:defRPr sz="17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367" indent="0">
              <a:buNone/>
              <a:defRPr sz="17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181180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1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50" y="457202"/>
            <a:ext cx="4031233" cy="492443"/>
          </a:xfrm>
        </p:spPr>
        <p:txBody>
          <a:bodyPr/>
          <a:lstStyle>
            <a:lvl1pPr>
              <a:defRPr sz="3199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706011"/>
            <a:ext cx="5819775" cy="369332"/>
          </a:xfrm>
        </p:spPr>
        <p:txBody>
          <a:bodyPr/>
          <a:lstStyle>
            <a:lvl1pPr marL="0" indent="0">
              <a:buNone/>
              <a:defRPr sz="2399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45" indent="0">
              <a:buNone/>
              <a:defRPr sz="23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257" indent="0">
              <a:buNone/>
              <a:defRPr sz="19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075" indent="0">
              <a:buNone/>
              <a:defRPr sz="17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367" indent="0">
              <a:buNone/>
              <a:defRPr sz="17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399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399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926" indent="0">
              <a:buNone/>
              <a:defRPr/>
            </a:lvl3pPr>
            <a:lvl4pPr marL="685388" indent="0">
              <a:buNone/>
              <a:defRPr/>
            </a:lvl4pPr>
            <a:lvl5pPr marL="913852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843043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714843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486F01-DF68-A5EF-21B1-35A8E1B05A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3" y="335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4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99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1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83428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4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99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1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8632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332E73-6C3D-FB47-78B8-52B4E6EE9A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4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99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56544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4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99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647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96087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1589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1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01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1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30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1" y="1436690"/>
            <a:ext cx="11018838" cy="2215991"/>
          </a:xfrm>
        </p:spPr>
        <p:txBody>
          <a:bodyPr>
            <a:spAutoFit/>
          </a:bodyPr>
          <a:lstStyle>
            <a:lvl1pPr>
              <a:defRPr sz="3599">
                <a:latin typeface="+mn-lt"/>
              </a:defRPr>
            </a:lvl1pPr>
            <a:lvl2pPr>
              <a:defRPr sz="2799">
                <a:latin typeface="+mn-lt"/>
              </a:defRPr>
            </a:lvl2pPr>
            <a:lvl3pPr>
              <a:defRPr sz="2399">
                <a:latin typeface="+mn-lt"/>
              </a:defRPr>
            </a:lvl3pPr>
            <a:lvl4pPr>
              <a:defRPr sz="1999">
                <a:latin typeface="+mn-lt"/>
              </a:defRPr>
            </a:lvl4pPr>
            <a:lvl5pPr>
              <a:defRPr sz="1799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40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5040049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0589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nding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4C12BA9-53B3-65D7-5B4C-52197CFA02B4}"/>
              </a:ext>
            </a:extLst>
          </p:cNvPr>
          <p:cNvSpPr/>
          <p:nvPr userDrawn="1"/>
        </p:nvSpPr>
        <p:spPr>
          <a:xfrm>
            <a:off x="1" y="0"/>
            <a:ext cx="39243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78C589C-BAD8-D7B2-A399-378DFBF4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9" y="742948"/>
            <a:ext cx="2506661" cy="1024128"/>
          </a:xfrm>
        </p:spPr>
        <p:txBody>
          <a:bodyPr anchor="b"/>
          <a:lstStyle>
            <a:lvl1pPr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F84CF2-8C84-E1A4-3383-24F1049773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0" y="742950"/>
            <a:ext cx="6858002" cy="1060704"/>
          </a:xfrm>
        </p:spPr>
        <p:txBody>
          <a:bodyPr anchor="b">
            <a:noAutofit/>
          </a:bodyPr>
          <a:lstStyle>
            <a:lvl1pPr marL="0" indent="0">
              <a:buNone/>
              <a:defRPr sz="3200">
                <a:latin typeface="+mj-lt"/>
              </a:defRPr>
            </a:lvl1pPr>
            <a:lvl2pPr>
              <a:defRPr sz="240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400">
                <a:latin typeface="+mj-lt"/>
              </a:defRPr>
            </a:lvl4pPr>
            <a:lvl5pPr>
              <a:defRPr sz="2400">
                <a:latin typeface="+mj-lt"/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2E499ABE-434C-C083-DDBE-98CC0F659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81500" y="2015288"/>
            <a:ext cx="6858000" cy="4156912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2000"/>
            </a:lvl1pPr>
            <a:lvl2pPr algn="l">
              <a:lnSpc>
                <a:spcPct val="90000"/>
              </a:lnSpc>
              <a:defRPr sz="1800"/>
            </a:lvl2pPr>
            <a:lvl3pPr algn="l">
              <a:lnSpc>
                <a:spcPct val="90000"/>
              </a:lnSpc>
              <a:defRPr sz="1600"/>
            </a:lvl3pPr>
            <a:lvl4pPr algn="l">
              <a:lnSpc>
                <a:spcPct val="90000"/>
              </a:lnSpc>
              <a:defRPr sz="1400"/>
            </a:lvl4pPr>
            <a:lvl5pPr algn="l">
              <a:lnSpc>
                <a:spcPct val="9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8544A4C-3C11-14F2-4ADC-BCB328396478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731839" y="2003674"/>
            <a:ext cx="2506661" cy="41685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7CCE25E7-A642-8476-CF51-7E111CFC140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2BF258C-F640-931D-98F4-9D7A403CEF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Creating a scalable conversational UX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B73C748-65FC-7329-72BA-EBB1FE662A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406BE13-FF2C-3A41-A53B-D6BC2DDA0AE5}" type="slidenum">
              <a:rPr lang="en-US" smtClean="0"/>
              <a:pPr/>
              <a:t>‹#›</a:t>
            </a:fld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98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60">
          <p15:clr>
            <a:srgbClr val="5ACBF0"/>
          </p15:clr>
        </p15:guide>
        <p15:guide id="2" pos="2040">
          <p15:clr>
            <a:srgbClr val="5ACBF0"/>
          </p15:clr>
        </p15:guide>
        <p15:guide id="3" pos="2472">
          <p15:clr>
            <a:srgbClr val="FBAE40"/>
          </p15:clr>
        </p15:guide>
        <p15:guide id="4" orient="horz" pos="1080">
          <p15:clr>
            <a:srgbClr val="9FCC3B"/>
          </p15:clr>
        </p15:guide>
        <p15:guide id="6" pos="7080">
          <p15:clr>
            <a:srgbClr val="5ACBF0"/>
          </p15:clr>
        </p15:guide>
        <p15:guide id="7" orient="horz" pos="1260">
          <p15:clr>
            <a:srgbClr val="5ACBF0"/>
          </p15:clr>
        </p15:guide>
        <p15:guide id="8" orient="horz" pos="38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75.xml"/><Relationship Id="rId39" Type="http://schemas.openxmlformats.org/officeDocument/2006/relationships/slideLayout" Target="../slideLayouts/slideLayout88.xml"/><Relationship Id="rId21" Type="http://schemas.openxmlformats.org/officeDocument/2006/relationships/slideLayout" Target="../slideLayouts/slideLayout70.xml"/><Relationship Id="rId34" Type="http://schemas.openxmlformats.org/officeDocument/2006/relationships/slideLayout" Target="../slideLayouts/slideLayout83.xml"/><Relationship Id="rId42" Type="http://schemas.openxmlformats.org/officeDocument/2006/relationships/slideLayout" Target="../slideLayouts/slideLayout91.xml"/><Relationship Id="rId47" Type="http://schemas.openxmlformats.org/officeDocument/2006/relationships/slideLayout" Target="../slideLayouts/slideLayout96.xml"/><Relationship Id="rId50" Type="http://schemas.openxmlformats.org/officeDocument/2006/relationships/slideLayout" Target="../slideLayouts/slideLayout99.xml"/><Relationship Id="rId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9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32" Type="http://schemas.openxmlformats.org/officeDocument/2006/relationships/slideLayout" Target="../slideLayouts/slideLayout81.xml"/><Relationship Id="rId37" Type="http://schemas.openxmlformats.org/officeDocument/2006/relationships/slideLayout" Target="../slideLayouts/slideLayout86.xml"/><Relationship Id="rId40" Type="http://schemas.openxmlformats.org/officeDocument/2006/relationships/slideLayout" Target="../slideLayouts/slideLayout89.xml"/><Relationship Id="rId45" Type="http://schemas.openxmlformats.org/officeDocument/2006/relationships/slideLayout" Target="../slideLayouts/slideLayout94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80.xml"/><Relationship Id="rId44" Type="http://schemas.openxmlformats.org/officeDocument/2006/relationships/slideLayout" Target="../slideLayouts/slideLayout93.xml"/><Relationship Id="rId52" Type="http://schemas.openxmlformats.org/officeDocument/2006/relationships/theme" Target="../theme/theme2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9.xml"/><Relationship Id="rId35" Type="http://schemas.openxmlformats.org/officeDocument/2006/relationships/slideLayout" Target="../slideLayouts/slideLayout84.xml"/><Relationship Id="rId43" Type="http://schemas.openxmlformats.org/officeDocument/2006/relationships/slideLayout" Target="../slideLayouts/slideLayout92.xml"/><Relationship Id="rId48" Type="http://schemas.openxmlformats.org/officeDocument/2006/relationships/slideLayout" Target="../slideLayouts/slideLayout97.xml"/><Relationship Id="rId8" Type="http://schemas.openxmlformats.org/officeDocument/2006/relationships/slideLayout" Target="../slideLayouts/slideLayout57.xml"/><Relationship Id="rId51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74.xml"/><Relationship Id="rId33" Type="http://schemas.openxmlformats.org/officeDocument/2006/relationships/slideLayout" Target="../slideLayouts/slideLayout82.xml"/><Relationship Id="rId38" Type="http://schemas.openxmlformats.org/officeDocument/2006/relationships/slideLayout" Target="../slideLayouts/slideLayout87.xml"/><Relationship Id="rId46" Type="http://schemas.openxmlformats.org/officeDocument/2006/relationships/slideLayout" Target="../slideLayouts/slideLayout95.xml"/><Relationship Id="rId20" Type="http://schemas.openxmlformats.org/officeDocument/2006/relationships/slideLayout" Target="../slideLayouts/slideLayout69.xml"/><Relationship Id="rId41" Type="http://schemas.openxmlformats.org/officeDocument/2006/relationships/slideLayout" Target="../slideLayouts/slideLayout90.xml"/><Relationship Id="rId54" Type="http://schemas.openxmlformats.org/officeDocument/2006/relationships/image" Target="../media/image2.svg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7.xml"/><Relationship Id="rId36" Type="http://schemas.openxmlformats.org/officeDocument/2006/relationships/slideLayout" Target="../slideLayouts/slideLayout85.xml"/><Relationship Id="rId49" Type="http://schemas.openxmlformats.org/officeDocument/2006/relationships/slideLayout" Target="../slideLayouts/slideLayout98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3.xml"/><Relationship Id="rId18" Type="http://schemas.openxmlformats.org/officeDocument/2006/relationships/slideLayout" Target="../slideLayouts/slideLayout118.xml"/><Relationship Id="rId26" Type="http://schemas.openxmlformats.org/officeDocument/2006/relationships/slideLayout" Target="../slideLayouts/slideLayout126.xml"/><Relationship Id="rId21" Type="http://schemas.openxmlformats.org/officeDocument/2006/relationships/slideLayout" Target="../slideLayouts/slideLayout121.xml"/><Relationship Id="rId34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12.xml"/><Relationship Id="rId17" Type="http://schemas.openxmlformats.org/officeDocument/2006/relationships/slideLayout" Target="../slideLayouts/slideLayout117.xml"/><Relationship Id="rId25" Type="http://schemas.openxmlformats.org/officeDocument/2006/relationships/slideLayout" Target="../slideLayouts/slideLayout125.xml"/><Relationship Id="rId33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02.xml"/><Relationship Id="rId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120.xml"/><Relationship Id="rId29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24" Type="http://schemas.openxmlformats.org/officeDocument/2006/relationships/slideLayout" Target="../slideLayouts/slideLayout124.xml"/><Relationship Id="rId32" Type="http://schemas.openxmlformats.org/officeDocument/2006/relationships/slideLayout" Target="../slideLayouts/slideLayout132.xml"/><Relationship Id="rId37" Type="http://schemas.openxmlformats.org/officeDocument/2006/relationships/image" Target="../media/image35.png"/><Relationship Id="rId5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15.xml"/><Relationship Id="rId23" Type="http://schemas.openxmlformats.org/officeDocument/2006/relationships/slideLayout" Target="../slideLayouts/slideLayout123.xml"/><Relationship Id="rId28" Type="http://schemas.openxmlformats.org/officeDocument/2006/relationships/slideLayout" Target="../slideLayouts/slideLayout128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110.xml"/><Relationship Id="rId19" Type="http://schemas.openxmlformats.org/officeDocument/2006/relationships/slideLayout" Target="../slideLayouts/slideLayout119.xml"/><Relationship Id="rId31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114.xml"/><Relationship Id="rId22" Type="http://schemas.openxmlformats.org/officeDocument/2006/relationships/slideLayout" Target="../slideLayouts/slideLayout122.xml"/><Relationship Id="rId27" Type="http://schemas.openxmlformats.org/officeDocument/2006/relationships/slideLayout" Target="../slideLayouts/slideLayout127.xml"/><Relationship Id="rId30" Type="http://schemas.openxmlformats.org/officeDocument/2006/relationships/slideLayout" Target="../slideLayouts/slideLayout130.xml"/><Relationship Id="rId35" Type="http://schemas.openxmlformats.org/officeDocument/2006/relationships/slideLayout" Target="../slideLayouts/slideLayout135.xml"/><Relationship Id="rId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8.xml"/><Relationship Id="rId18" Type="http://schemas.openxmlformats.org/officeDocument/2006/relationships/slideLayout" Target="../slideLayouts/slideLayout153.xml"/><Relationship Id="rId26" Type="http://schemas.openxmlformats.org/officeDocument/2006/relationships/slideLayout" Target="../slideLayouts/slideLayout161.xml"/><Relationship Id="rId39" Type="http://schemas.openxmlformats.org/officeDocument/2006/relationships/slideLayout" Target="../slideLayouts/slideLayout174.xml"/><Relationship Id="rId21" Type="http://schemas.openxmlformats.org/officeDocument/2006/relationships/slideLayout" Target="../slideLayouts/slideLayout156.xml"/><Relationship Id="rId34" Type="http://schemas.openxmlformats.org/officeDocument/2006/relationships/slideLayout" Target="../slideLayouts/slideLayout169.xml"/><Relationship Id="rId42" Type="http://schemas.openxmlformats.org/officeDocument/2006/relationships/slideLayout" Target="../slideLayouts/slideLayout177.xml"/><Relationship Id="rId47" Type="http://schemas.openxmlformats.org/officeDocument/2006/relationships/slideLayout" Target="../slideLayouts/slideLayout182.xml"/><Relationship Id="rId50" Type="http://schemas.openxmlformats.org/officeDocument/2006/relationships/theme" Target="../theme/theme4.xml"/><Relationship Id="rId7" Type="http://schemas.openxmlformats.org/officeDocument/2006/relationships/slideLayout" Target="../slideLayouts/slideLayout142.xml"/><Relationship Id="rId2" Type="http://schemas.openxmlformats.org/officeDocument/2006/relationships/slideLayout" Target="../slideLayouts/slideLayout137.xml"/><Relationship Id="rId16" Type="http://schemas.openxmlformats.org/officeDocument/2006/relationships/slideLayout" Target="../slideLayouts/slideLayout151.xml"/><Relationship Id="rId29" Type="http://schemas.openxmlformats.org/officeDocument/2006/relationships/slideLayout" Target="../slideLayouts/slideLayout164.xml"/><Relationship Id="rId11" Type="http://schemas.openxmlformats.org/officeDocument/2006/relationships/slideLayout" Target="../slideLayouts/slideLayout146.xml"/><Relationship Id="rId24" Type="http://schemas.openxmlformats.org/officeDocument/2006/relationships/slideLayout" Target="../slideLayouts/slideLayout159.xml"/><Relationship Id="rId32" Type="http://schemas.openxmlformats.org/officeDocument/2006/relationships/slideLayout" Target="../slideLayouts/slideLayout167.xml"/><Relationship Id="rId37" Type="http://schemas.openxmlformats.org/officeDocument/2006/relationships/slideLayout" Target="../slideLayouts/slideLayout172.xml"/><Relationship Id="rId40" Type="http://schemas.openxmlformats.org/officeDocument/2006/relationships/slideLayout" Target="../slideLayouts/slideLayout175.xml"/><Relationship Id="rId45" Type="http://schemas.openxmlformats.org/officeDocument/2006/relationships/slideLayout" Target="../slideLayouts/slideLayout180.xml"/><Relationship Id="rId5" Type="http://schemas.openxmlformats.org/officeDocument/2006/relationships/slideLayout" Target="../slideLayouts/slideLayout140.xml"/><Relationship Id="rId15" Type="http://schemas.openxmlformats.org/officeDocument/2006/relationships/slideLayout" Target="../slideLayouts/slideLayout150.xml"/><Relationship Id="rId23" Type="http://schemas.openxmlformats.org/officeDocument/2006/relationships/slideLayout" Target="../slideLayouts/slideLayout158.xml"/><Relationship Id="rId28" Type="http://schemas.openxmlformats.org/officeDocument/2006/relationships/slideLayout" Target="../slideLayouts/slideLayout163.xml"/><Relationship Id="rId36" Type="http://schemas.openxmlformats.org/officeDocument/2006/relationships/slideLayout" Target="../slideLayouts/slideLayout171.xml"/><Relationship Id="rId49" Type="http://schemas.openxmlformats.org/officeDocument/2006/relationships/slideLayout" Target="../slideLayouts/slideLayout184.xml"/><Relationship Id="rId10" Type="http://schemas.openxmlformats.org/officeDocument/2006/relationships/slideLayout" Target="../slideLayouts/slideLayout145.xml"/><Relationship Id="rId19" Type="http://schemas.openxmlformats.org/officeDocument/2006/relationships/slideLayout" Target="../slideLayouts/slideLayout154.xml"/><Relationship Id="rId31" Type="http://schemas.openxmlformats.org/officeDocument/2006/relationships/slideLayout" Target="../slideLayouts/slideLayout166.xml"/><Relationship Id="rId44" Type="http://schemas.openxmlformats.org/officeDocument/2006/relationships/slideLayout" Target="../slideLayouts/slideLayout179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4.xml"/><Relationship Id="rId14" Type="http://schemas.openxmlformats.org/officeDocument/2006/relationships/slideLayout" Target="../slideLayouts/slideLayout149.xml"/><Relationship Id="rId22" Type="http://schemas.openxmlformats.org/officeDocument/2006/relationships/slideLayout" Target="../slideLayouts/slideLayout157.xml"/><Relationship Id="rId27" Type="http://schemas.openxmlformats.org/officeDocument/2006/relationships/slideLayout" Target="../slideLayouts/slideLayout162.xml"/><Relationship Id="rId30" Type="http://schemas.openxmlformats.org/officeDocument/2006/relationships/slideLayout" Target="../slideLayouts/slideLayout165.xml"/><Relationship Id="rId35" Type="http://schemas.openxmlformats.org/officeDocument/2006/relationships/slideLayout" Target="../slideLayouts/slideLayout170.xml"/><Relationship Id="rId43" Type="http://schemas.openxmlformats.org/officeDocument/2006/relationships/slideLayout" Target="../slideLayouts/slideLayout178.xml"/><Relationship Id="rId48" Type="http://schemas.openxmlformats.org/officeDocument/2006/relationships/slideLayout" Target="../slideLayouts/slideLayout183.xml"/><Relationship Id="rId8" Type="http://schemas.openxmlformats.org/officeDocument/2006/relationships/slideLayout" Target="../slideLayouts/slideLayout143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138.xml"/><Relationship Id="rId12" Type="http://schemas.openxmlformats.org/officeDocument/2006/relationships/slideLayout" Target="../slideLayouts/slideLayout147.xml"/><Relationship Id="rId17" Type="http://schemas.openxmlformats.org/officeDocument/2006/relationships/slideLayout" Target="../slideLayouts/slideLayout152.xml"/><Relationship Id="rId25" Type="http://schemas.openxmlformats.org/officeDocument/2006/relationships/slideLayout" Target="../slideLayouts/slideLayout160.xml"/><Relationship Id="rId33" Type="http://schemas.openxmlformats.org/officeDocument/2006/relationships/slideLayout" Target="../slideLayouts/slideLayout168.xml"/><Relationship Id="rId38" Type="http://schemas.openxmlformats.org/officeDocument/2006/relationships/slideLayout" Target="../slideLayouts/slideLayout173.xml"/><Relationship Id="rId46" Type="http://schemas.openxmlformats.org/officeDocument/2006/relationships/slideLayout" Target="../slideLayouts/slideLayout181.xml"/><Relationship Id="rId20" Type="http://schemas.openxmlformats.org/officeDocument/2006/relationships/slideLayout" Target="../slideLayouts/slideLayout155.xml"/><Relationship Id="rId41" Type="http://schemas.openxmlformats.org/officeDocument/2006/relationships/slideLayout" Target="../slideLayouts/slideLayout176.xml"/><Relationship Id="rId1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41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97.xml"/><Relationship Id="rId18" Type="http://schemas.openxmlformats.org/officeDocument/2006/relationships/slideLayout" Target="../slideLayouts/slideLayout202.xml"/><Relationship Id="rId26" Type="http://schemas.openxmlformats.org/officeDocument/2006/relationships/slideLayout" Target="../slideLayouts/slideLayout210.xml"/><Relationship Id="rId39" Type="http://schemas.openxmlformats.org/officeDocument/2006/relationships/slideLayout" Target="../slideLayouts/slideLayout223.xml"/><Relationship Id="rId21" Type="http://schemas.openxmlformats.org/officeDocument/2006/relationships/slideLayout" Target="../slideLayouts/slideLayout205.xml"/><Relationship Id="rId34" Type="http://schemas.openxmlformats.org/officeDocument/2006/relationships/slideLayout" Target="../slideLayouts/slideLayout218.xml"/><Relationship Id="rId42" Type="http://schemas.openxmlformats.org/officeDocument/2006/relationships/slideLayout" Target="../slideLayouts/slideLayout226.xml"/><Relationship Id="rId47" Type="http://schemas.openxmlformats.org/officeDocument/2006/relationships/slideLayout" Target="../slideLayouts/slideLayout231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191.xml"/><Relationship Id="rId2" Type="http://schemas.openxmlformats.org/officeDocument/2006/relationships/slideLayout" Target="../slideLayouts/slideLayout186.xml"/><Relationship Id="rId16" Type="http://schemas.openxmlformats.org/officeDocument/2006/relationships/slideLayout" Target="../slideLayouts/slideLayout200.xml"/><Relationship Id="rId29" Type="http://schemas.openxmlformats.org/officeDocument/2006/relationships/slideLayout" Target="../slideLayouts/slideLayout213.xml"/><Relationship Id="rId11" Type="http://schemas.openxmlformats.org/officeDocument/2006/relationships/slideLayout" Target="../slideLayouts/slideLayout195.xml"/><Relationship Id="rId24" Type="http://schemas.openxmlformats.org/officeDocument/2006/relationships/slideLayout" Target="../slideLayouts/slideLayout208.xml"/><Relationship Id="rId32" Type="http://schemas.openxmlformats.org/officeDocument/2006/relationships/slideLayout" Target="../slideLayouts/slideLayout216.xml"/><Relationship Id="rId37" Type="http://schemas.openxmlformats.org/officeDocument/2006/relationships/slideLayout" Target="../slideLayouts/slideLayout221.xml"/><Relationship Id="rId40" Type="http://schemas.openxmlformats.org/officeDocument/2006/relationships/slideLayout" Target="../slideLayouts/slideLayout224.xml"/><Relationship Id="rId45" Type="http://schemas.openxmlformats.org/officeDocument/2006/relationships/slideLayout" Target="../slideLayouts/slideLayout229.xml"/><Relationship Id="rId5" Type="http://schemas.openxmlformats.org/officeDocument/2006/relationships/slideLayout" Target="../slideLayouts/slideLayout189.xml"/><Relationship Id="rId15" Type="http://schemas.openxmlformats.org/officeDocument/2006/relationships/slideLayout" Target="../slideLayouts/slideLayout199.xml"/><Relationship Id="rId23" Type="http://schemas.openxmlformats.org/officeDocument/2006/relationships/slideLayout" Target="../slideLayouts/slideLayout207.xml"/><Relationship Id="rId28" Type="http://schemas.openxmlformats.org/officeDocument/2006/relationships/slideLayout" Target="../slideLayouts/slideLayout212.xml"/><Relationship Id="rId36" Type="http://schemas.openxmlformats.org/officeDocument/2006/relationships/slideLayout" Target="../slideLayouts/slideLayout220.xml"/><Relationship Id="rId49" Type="http://schemas.openxmlformats.org/officeDocument/2006/relationships/theme" Target="../theme/theme5.xml"/><Relationship Id="rId10" Type="http://schemas.openxmlformats.org/officeDocument/2006/relationships/slideLayout" Target="../slideLayouts/slideLayout194.xml"/><Relationship Id="rId19" Type="http://schemas.openxmlformats.org/officeDocument/2006/relationships/slideLayout" Target="../slideLayouts/slideLayout203.xml"/><Relationship Id="rId31" Type="http://schemas.openxmlformats.org/officeDocument/2006/relationships/slideLayout" Target="../slideLayouts/slideLayout215.xml"/><Relationship Id="rId44" Type="http://schemas.openxmlformats.org/officeDocument/2006/relationships/slideLayout" Target="../slideLayouts/slideLayout228.xml"/><Relationship Id="rId4" Type="http://schemas.openxmlformats.org/officeDocument/2006/relationships/slideLayout" Target="../slideLayouts/slideLayout188.xml"/><Relationship Id="rId9" Type="http://schemas.openxmlformats.org/officeDocument/2006/relationships/slideLayout" Target="../slideLayouts/slideLayout193.xml"/><Relationship Id="rId14" Type="http://schemas.openxmlformats.org/officeDocument/2006/relationships/slideLayout" Target="../slideLayouts/slideLayout198.xml"/><Relationship Id="rId22" Type="http://schemas.openxmlformats.org/officeDocument/2006/relationships/slideLayout" Target="../slideLayouts/slideLayout206.xml"/><Relationship Id="rId27" Type="http://schemas.openxmlformats.org/officeDocument/2006/relationships/slideLayout" Target="../slideLayouts/slideLayout211.xml"/><Relationship Id="rId30" Type="http://schemas.openxmlformats.org/officeDocument/2006/relationships/slideLayout" Target="../slideLayouts/slideLayout214.xml"/><Relationship Id="rId35" Type="http://schemas.openxmlformats.org/officeDocument/2006/relationships/slideLayout" Target="../slideLayouts/slideLayout219.xml"/><Relationship Id="rId43" Type="http://schemas.openxmlformats.org/officeDocument/2006/relationships/slideLayout" Target="../slideLayouts/slideLayout227.xml"/><Relationship Id="rId48" Type="http://schemas.openxmlformats.org/officeDocument/2006/relationships/slideLayout" Target="../slideLayouts/slideLayout232.xml"/><Relationship Id="rId8" Type="http://schemas.openxmlformats.org/officeDocument/2006/relationships/slideLayout" Target="../slideLayouts/slideLayout192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187.xml"/><Relationship Id="rId12" Type="http://schemas.openxmlformats.org/officeDocument/2006/relationships/slideLayout" Target="../slideLayouts/slideLayout196.xml"/><Relationship Id="rId17" Type="http://schemas.openxmlformats.org/officeDocument/2006/relationships/slideLayout" Target="../slideLayouts/slideLayout201.xml"/><Relationship Id="rId25" Type="http://schemas.openxmlformats.org/officeDocument/2006/relationships/slideLayout" Target="../slideLayouts/slideLayout209.xml"/><Relationship Id="rId33" Type="http://schemas.openxmlformats.org/officeDocument/2006/relationships/slideLayout" Target="../slideLayouts/slideLayout217.xml"/><Relationship Id="rId38" Type="http://schemas.openxmlformats.org/officeDocument/2006/relationships/slideLayout" Target="../slideLayouts/slideLayout222.xml"/><Relationship Id="rId46" Type="http://schemas.openxmlformats.org/officeDocument/2006/relationships/slideLayout" Target="../slideLayouts/slideLayout230.xml"/><Relationship Id="rId20" Type="http://schemas.openxmlformats.org/officeDocument/2006/relationships/slideLayout" Target="../slideLayouts/slideLayout204.xml"/><Relationship Id="rId41" Type="http://schemas.openxmlformats.org/officeDocument/2006/relationships/slideLayout" Target="../slideLayouts/slideLayout225.xml"/><Relationship Id="rId1" Type="http://schemas.openxmlformats.org/officeDocument/2006/relationships/slideLayout" Target="../slideLayouts/slideLayout185.xml"/><Relationship Id="rId6" Type="http://schemas.openxmlformats.org/officeDocument/2006/relationships/slideLayout" Target="../slideLayouts/slideLayout190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5.xml"/><Relationship Id="rId18" Type="http://schemas.openxmlformats.org/officeDocument/2006/relationships/slideLayout" Target="../slideLayouts/slideLayout250.xml"/><Relationship Id="rId26" Type="http://schemas.openxmlformats.org/officeDocument/2006/relationships/slideLayout" Target="../slideLayouts/slideLayout258.xml"/><Relationship Id="rId39" Type="http://schemas.openxmlformats.org/officeDocument/2006/relationships/slideLayout" Target="../slideLayouts/slideLayout271.xml"/><Relationship Id="rId21" Type="http://schemas.openxmlformats.org/officeDocument/2006/relationships/slideLayout" Target="../slideLayouts/slideLayout253.xml"/><Relationship Id="rId34" Type="http://schemas.openxmlformats.org/officeDocument/2006/relationships/slideLayout" Target="../slideLayouts/slideLayout266.xml"/><Relationship Id="rId42" Type="http://schemas.openxmlformats.org/officeDocument/2006/relationships/slideLayout" Target="../slideLayouts/slideLayout274.xml"/><Relationship Id="rId47" Type="http://schemas.openxmlformats.org/officeDocument/2006/relationships/slideLayout" Target="../slideLayouts/slideLayout279.xml"/><Relationship Id="rId50" Type="http://schemas.openxmlformats.org/officeDocument/2006/relationships/slideLayout" Target="../slideLayouts/slideLayout282.xml"/><Relationship Id="rId55" Type="http://schemas.openxmlformats.org/officeDocument/2006/relationships/slideLayout" Target="../slideLayouts/slideLayout287.xml"/><Relationship Id="rId7" Type="http://schemas.openxmlformats.org/officeDocument/2006/relationships/slideLayout" Target="../slideLayouts/slideLayout239.xml"/><Relationship Id="rId2" Type="http://schemas.openxmlformats.org/officeDocument/2006/relationships/slideLayout" Target="../slideLayouts/slideLayout234.xml"/><Relationship Id="rId16" Type="http://schemas.openxmlformats.org/officeDocument/2006/relationships/slideLayout" Target="../slideLayouts/slideLayout248.xml"/><Relationship Id="rId29" Type="http://schemas.openxmlformats.org/officeDocument/2006/relationships/slideLayout" Target="../slideLayouts/slideLayout261.xml"/><Relationship Id="rId11" Type="http://schemas.openxmlformats.org/officeDocument/2006/relationships/slideLayout" Target="../slideLayouts/slideLayout243.xml"/><Relationship Id="rId24" Type="http://schemas.openxmlformats.org/officeDocument/2006/relationships/slideLayout" Target="../slideLayouts/slideLayout256.xml"/><Relationship Id="rId32" Type="http://schemas.openxmlformats.org/officeDocument/2006/relationships/slideLayout" Target="../slideLayouts/slideLayout264.xml"/><Relationship Id="rId37" Type="http://schemas.openxmlformats.org/officeDocument/2006/relationships/slideLayout" Target="../slideLayouts/slideLayout269.xml"/><Relationship Id="rId40" Type="http://schemas.openxmlformats.org/officeDocument/2006/relationships/slideLayout" Target="../slideLayouts/slideLayout272.xml"/><Relationship Id="rId45" Type="http://schemas.openxmlformats.org/officeDocument/2006/relationships/slideLayout" Target="../slideLayouts/slideLayout277.xml"/><Relationship Id="rId53" Type="http://schemas.openxmlformats.org/officeDocument/2006/relationships/slideLayout" Target="../slideLayouts/slideLayout285.xml"/><Relationship Id="rId58" Type="http://schemas.openxmlformats.org/officeDocument/2006/relationships/theme" Target="../theme/theme6.xml"/><Relationship Id="rId5" Type="http://schemas.openxmlformats.org/officeDocument/2006/relationships/slideLayout" Target="../slideLayouts/slideLayout237.xml"/><Relationship Id="rId19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36.xml"/><Relationship Id="rId9" Type="http://schemas.openxmlformats.org/officeDocument/2006/relationships/slideLayout" Target="../slideLayouts/slideLayout241.xml"/><Relationship Id="rId14" Type="http://schemas.openxmlformats.org/officeDocument/2006/relationships/slideLayout" Target="../slideLayouts/slideLayout246.xml"/><Relationship Id="rId22" Type="http://schemas.openxmlformats.org/officeDocument/2006/relationships/slideLayout" Target="../slideLayouts/slideLayout254.xml"/><Relationship Id="rId27" Type="http://schemas.openxmlformats.org/officeDocument/2006/relationships/slideLayout" Target="../slideLayouts/slideLayout259.xml"/><Relationship Id="rId30" Type="http://schemas.openxmlformats.org/officeDocument/2006/relationships/slideLayout" Target="../slideLayouts/slideLayout262.xml"/><Relationship Id="rId35" Type="http://schemas.openxmlformats.org/officeDocument/2006/relationships/slideLayout" Target="../slideLayouts/slideLayout267.xml"/><Relationship Id="rId43" Type="http://schemas.openxmlformats.org/officeDocument/2006/relationships/slideLayout" Target="../slideLayouts/slideLayout275.xml"/><Relationship Id="rId48" Type="http://schemas.openxmlformats.org/officeDocument/2006/relationships/slideLayout" Target="../slideLayouts/slideLayout280.xml"/><Relationship Id="rId56" Type="http://schemas.openxmlformats.org/officeDocument/2006/relationships/slideLayout" Target="../slideLayouts/slideLayout288.xml"/><Relationship Id="rId8" Type="http://schemas.openxmlformats.org/officeDocument/2006/relationships/slideLayout" Target="../slideLayouts/slideLayout240.xml"/><Relationship Id="rId51" Type="http://schemas.openxmlformats.org/officeDocument/2006/relationships/slideLayout" Target="../slideLayouts/slideLayout283.xml"/><Relationship Id="rId3" Type="http://schemas.openxmlformats.org/officeDocument/2006/relationships/slideLayout" Target="../slideLayouts/slideLayout235.xml"/><Relationship Id="rId12" Type="http://schemas.openxmlformats.org/officeDocument/2006/relationships/slideLayout" Target="../slideLayouts/slideLayout244.xml"/><Relationship Id="rId17" Type="http://schemas.openxmlformats.org/officeDocument/2006/relationships/slideLayout" Target="../slideLayouts/slideLayout249.xml"/><Relationship Id="rId25" Type="http://schemas.openxmlformats.org/officeDocument/2006/relationships/slideLayout" Target="../slideLayouts/slideLayout257.xml"/><Relationship Id="rId33" Type="http://schemas.openxmlformats.org/officeDocument/2006/relationships/slideLayout" Target="../slideLayouts/slideLayout265.xml"/><Relationship Id="rId38" Type="http://schemas.openxmlformats.org/officeDocument/2006/relationships/slideLayout" Target="../slideLayouts/slideLayout270.xml"/><Relationship Id="rId46" Type="http://schemas.openxmlformats.org/officeDocument/2006/relationships/slideLayout" Target="../slideLayouts/slideLayout278.xml"/><Relationship Id="rId59" Type="http://schemas.openxmlformats.org/officeDocument/2006/relationships/image" Target="../media/image1.png"/><Relationship Id="rId20" Type="http://schemas.openxmlformats.org/officeDocument/2006/relationships/slideLayout" Target="../slideLayouts/slideLayout252.xml"/><Relationship Id="rId41" Type="http://schemas.openxmlformats.org/officeDocument/2006/relationships/slideLayout" Target="../slideLayouts/slideLayout273.xml"/><Relationship Id="rId54" Type="http://schemas.openxmlformats.org/officeDocument/2006/relationships/slideLayout" Target="../slideLayouts/slideLayout286.xml"/><Relationship Id="rId1" Type="http://schemas.openxmlformats.org/officeDocument/2006/relationships/slideLayout" Target="../slideLayouts/slideLayout233.xml"/><Relationship Id="rId6" Type="http://schemas.openxmlformats.org/officeDocument/2006/relationships/slideLayout" Target="../slideLayouts/slideLayout238.xml"/><Relationship Id="rId15" Type="http://schemas.openxmlformats.org/officeDocument/2006/relationships/slideLayout" Target="../slideLayouts/slideLayout247.xml"/><Relationship Id="rId23" Type="http://schemas.openxmlformats.org/officeDocument/2006/relationships/slideLayout" Target="../slideLayouts/slideLayout255.xml"/><Relationship Id="rId28" Type="http://schemas.openxmlformats.org/officeDocument/2006/relationships/slideLayout" Target="../slideLayouts/slideLayout260.xml"/><Relationship Id="rId36" Type="http://schemas.openxmlformats.org/officeDocument/2006/relationships/slideLayout" Target="../slideLayouts/slideLayout268.xml"/><Relationship Id="rId49" Type="http://schemas.openxmlformats.org/officeDocument/2006/relationships/slideLayout" Target="../slideLayouts/slideLayout281.xml"/><Relationship Id="rId57" Type="http://schemas.openxmlformats.org/officeDocument/2006/relationships/slideLayout" Target="../slideLayouts/slideLayout289.xml"/><Relationship Id="rId10" Type="http://schemas.openxmlformats.org/officeDocument/2006/relationships/slideLayout" Target="../slideLayouts/slideLayout242.xml"/><Relationship Id="rId31" Type="http://schemas.openxmlformats.org/officeDocument/2006/relationships/slideLayout" Target="../slideLayouts/slideLayout263.xml"/><Relationship Id="rId44" Type="http://schemas.openxmlformats.org/officeDocument/2006/relationships/slideLayout" Target="../slideLayouts/slideLayout276.xml"/><Relationship Id="rId52" Type="http://schemas.openxmlformats.org/officeDocument/2006/relationships/slideLayout" Target="../slideLayouts/slideLayout284.xml"/><Relationship Id="rId60" Type="http://schemas.openxmlformats.org/officeDocument/2006/relationships/image" Target="../media/image2.svg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02.xml"/><Relationship Id="rId18" Type="http://schemas.openxmlformats.org/officeDocument/2006/relationships/slideLayout" Target="../slideLayouts/slideLayout307.xml"/><Relationship Id="rId26" Type="http://schemas.openxmlformats.org/officeDocument/2006/relationships/slideLayout" Target="../slideLayouts/slideLayout315.xml"/><Relationship Id="rId39" Type="http://schemas.openxmlformats.org/officeDocument/2006/relationships/slideLayout" Target="../slideLayouts/slideLayout328.xml"/><Relationship Id="rId21" Type="http://schemas.openxmlformats.org/officeDocument/2006/relationships/slideLayout" Target="../slideLayouts/slideLayout310.xml"/><Relationship Id="rId34" Type="http://schemas.openxmlformats.org/officeDocument/2006/relationships/slideLayout" Target="../slideLayouts/slideLayout323.xml"/><Relationship Id="rId42" Type="http://schemas.openxmlformats.org/officeDocument/2006/relationships/slideLayout" Target="../slideLayouts/slideLayout331.xml"/><Relationship Id="rId47" Type="http://schemas.openxmlformats.org/officeDocument/2006/relationships/slideLayout" Target="../slideLayouts/slideLayout336.xml"/><Relationship Id="rId50" Type="http://schemas.openxmlformats.org/officeDocument/2006/relationships/theme" Target="../theme/theme7.xml"/><Relationship Id="rId7" Type="http://schemas.openxmlformats.org/officeDocument/2006/relationships/slideLayout" Target="../slideLayouts/slideLayout296.xml"/><Relationship Id="rId2" Type="http://schemas.openxmlformats.org/officeDocument/2006/relationships/slideLayout" Target="../slideLayouts/slideLayout291.xml"/><Relationship Id="rId16" Type="http://schemas.openxmlformats.org/officeDocument/2006/relationships/slideLayout" Target="../slideLayouts/slideLayout305.xml"/><Relationship Id="rId29" Type="http://schemas.openxmlformats.org/officeDocument/2006/relationships/slideLayout" Target="../slideLayouts/slideLayout318.xml"/><Relationship Id="rId11" Type="http://schemas.openxmlformats.org/officeDocument/2006/relationships/slideLayout" Target="../slideLayouts/slideLayout300.xml"/><Relationship Id="rId24" Type="http://schemas.openxmlformats.org/officeDocument/2006/relationships/slideLayout" Target="../slideLayouts/slideLayout313.xml"/><Relationship Id="rId32" Type="http://schemas.openxmlformats.org/officeDocument/2006/relationships/slideLayout" Target="../slideLayouts/slideLayout321.xml"/><Relationship Id="rId37" Type="http://schemas.openxmlformats.org/officeDocument/2006/relationships/slideLayout" Target="../slideLayouts/slideLayout326.xml"/><Relationship Id="rId40" Type="http://schemas.openxmlformats.org/officeDocument/2006/relationships/slideLayout" Target="../slideLayouts/slideLayout329.xml"/><Relationship Id="rId45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294.xml"/><Relationship Id="rId15" Type="http://schemas.openxmlformats.org/officeDocument/2006/relationships/slideLayout" Target="../slideLayouts/slideLayout304.xml"/><Relationship Id="rId23" Type="http://schemas.openxmlformats.org/officeDocument/2006/relationships/slideLayout" Target="../slideLayouts/slideLayout312.xml"/><Relationship Id="rId28" Type="http://schemas.openxmlformats.org/officeDocument/2006/relationships/slideLayout" Target="../slideLayouts/slideLayout317.xml"/><Relationship Id="rId36" Type="http://schemas.openxmlformats.org/officeDocument/2006/relationships/slideLayout" Target="../slideLayouts/slideLayout325.xml"/><Relationship Id="rId49" Type="http://schemas.openxmlformats.org/officeDocument/2006/relationships/slideLayout" Target="../slideLayouts/slideLayout338.xml"/><Relationship Id="rId10" Type="http://schemas.openxmlformats.org/officeDocument/2006/relationships/slideLayout" Target="../slideLayouts/slideLayout299.xml"/><Relationship Id="rId19" Type="http://schemas.openxmlformats.org/officeDocument/2006/relationships/slideLayout" Target="../slideLayouts/slideLayout308.xml"/><Relationship Id="rId31" Type="http://schemas.openxmlformats.org/officeDocument/2006/relationships/slideLayout" Target="../slideLayouts/slideLayout320.xml"/><Relationship Id="rId44" Type="http://schemas.openxmlformats.org/officeDocument/2006/relationships/slideLayout" Target="../slideLayouts/slideLayout333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8.xml"/><Relationship Id="rId14" Type="http://schemas.openxmlformats.org/officeDocument/2006/relationships/slideLayout" Target="../slideLayouts/slideLayout303.xml"/><Relationship Id="rId22" Type="http://schemas.openxmlformats.org/officeDocument/2006/relationships/slideLayout" Target="../slideLayouts/slideLayout311.xml"/><Relationship Id="rId27" Type="http://schemas.openxmlformats.org/officeDocument/2006/relationships/slideLayout" Target="../slideLayouts/slideLayout316.xml"/><Relationship Id="rId30" Type="http://schemas.openxmlformats.org/officeDocument/2006/relationships/slideLayout" Target="../slideLayouts/slideLayout319.xml"/><Relationship Id="rId35" Type="http://schemas.openxmlformats.org/officeDocument/2006/relationships/slideLayout" Target="../slideLayouts/slideLayout324.xml"/><Relationship Id="rId43" Type="http://schemas.openxmlformats.org/officeDocument/2006/relationships/slideLayout" Target="../slideLayouts/slideLayout332.xml"/><Relationship Id="rId48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297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292.xml"/><Relationship Id="rId12" Type="http://schemas.openxmlformats.org/officeDocument/2006/relationships/slideLayout" Target="../slideLayouts/slideLayout301.xml"/><Relationship Id="rId17" Type="http://schemas.openxmlformats.org/officeDocument/2006/relationships/slideLayout" Target="../slideLayouts/slideLayout306.xml"/><Relationship Id="rId25" Type="http://schemas.openxmlformats.org/officeDocument/2006/relationships/slideLayout" Target="../slideLayouts/slideLayout314.xml"/><Relationship Id="rId33" Type="http://schemas.openxmlformats.org/officeDocument/2006/relationships/slideLayout" Target="../slideLayouts/slideLayout322.xml"/><Relationship Id="rId38" Type="http://schemas.openxmlformats.org/officeDocument/2006/relationships/slideLayout" Target="../slideLayouts/slideLayout327.xml"/><Relationship Id="rId46" Type="http://schemas.openxmlformats.org/officeDocument/2006/relationships/slideLayout" Target="../slideLayouts/slideLayout335.xml"/><Relationship Id="rId20" Type="http://schemas.openxmlformats.org/officeDocument/2006/relationships/slideLayout" Target="../slideLayouts/slideLayout309.xml"/><Relationship Id="rId41" Type="http://schemas.openxmlformats.org/officeDocument/2006/relationships/slideLayout" Target="../slideLayouts/slideLayout330.xml"/><Relationship Id="rId1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5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39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52.xml"/><Relationship Id="rId18" Type="http://schemas.openxmlformats.org/officeDocument/2006/relationships/slideLayout" Target="../slideLayouts/slideLayout357.xml"/><Relationship Id="rId26" Type="http://schemas.openxmlformats.org/officeDocument/2006/relationships/slideLayout" Target="../slideLayouts/slideLayout365.xml"/><Relationship Id="rId39" Type="http://schemas.openxmlformats.org/officeDocument/2006/relationships/slideLayout" Target="../slideLayouts/slideLayout378.xml"/><Relationship Id="rId21" Type="http://schemas.openxmlformats.org/officeDocument/2006/relationships/slideLayout" Target="../slideLayouts/slideLayout360.xml"/><Relationship Id="rId34" Type="http://schemas.openxmlformats.org/officeDocument/2006/relationships/slideLayout" Target="../slideLayouts/slideLayout373.xml"/><Relationship Id="rId42" Type="http://schemas.openxmlformats.org/officeDocument/2006/relationships/slideLayout" Target="../slideLayouts/slideLayout381.xml"/><Relationship Id="rId47" Type="http://schemas.openxmlformats.org/officeDocument/2006/relationships/slideLayout" Target="../slideLayouts/slideLayout386.xml"/><Relationship Id="rId50" Type="http://schemas.openxmlformats.org/officeDocument/2006/relationships/theme" Target="../theme/theme9.xml"/><Relationship Id="rId7" Type="http://schemas.openxmlformats.org/officeDocument/2006/relationships/slideLayout" Target="../slideLayouts/slideLayout346.xml"/><Relationship Id="rId2" Type="http://schemas.openxmlformats.org/officeDocument/2006/relationships/slideLayout" Target="../slideLayouts/slideLayout341.xml"/><Relationship Id="rId16" Type="http://schemas.openxmlformats.org/officeDocument/2006/relationships/slideLayout" Target="../slideLayouts/slideLayout355.xml"/><Relationship Id="rId29" Type="http://schemas.openxmlformats.org/officeDocument/2006/relationships/slideLayout" Target="../slideLayouts/slideLayout368.xml"/><Relationship Id="rId11" Type="http://schemas.openxmlformats.org/officeDocument/2006/relationships/slideLayout" Target="../slideLayouts/slideLayout350.xml"/><Relationship Id="rId24" Type="http://schemas.openxmlformats.org/officeDocument/2006/relationships/slideLayout" Target="../slideLayouts/slideLayout363.xml"/><Relationship Id="rId32" Type="http://schemas.openxmlformats.org/officeDocument/2006/relationships/slideLayout" Target="../slideLayouts/slideLayout371.xml"/><Relationship Id="rId37" Type="http://schemas.openxmlformats.org/officeDocument/2006/relationships/slideLayout" Target="../slideLayouts/slideLayout376.xml"/><Relationship Id="rId40" Type="http://schemas.openxmlformats.org/officeDocument/2006/relationships/slideLayout" Target="../slideLayouts/slideLayout379.xml"/><Relationship Id="rId45" Type="http://schemas.openxmlformats.org/officeDocument/2006/relationships/slideLayout" Target="../slideLayouts/slideLayout384.xml"/><Relationship Id="rId5" Type="http://schemas.openxmlformats.org/officeDocument/2006/relationships/slideLayout" Target="../slideLayouts/slideLayout344.xml"/><Relationship Id="rId15" Type="http://schemas.openxmlformats.org/officeDocument/2006/relationships/slideLayout" Target="../slideLayouts/slideLayout354.xml"/><Relationship Id="rId23" Type="http://schemas.openxmlformats.org/officeDocument/2006/relationships/slideLayout" Target="../slideLayouts/slideLayout362.xml"/><Relationship Id="rId28" Type="http://schemas.openxmlformats.org/officeDocument/2006/relationships/slideLayout" Target="../slideLayouts/slideLayout367.xml"/><Relationship Id="rId36" Type="http://schemas.openxmlformats.org/officeDocument/2006/relationships/slideLayout" Target="../slideLayouts/slideLayout375.xml"/><Relationship Id="rId49" Type="http://schemas.openxmlformats.org/officeDocument/2006/relationships/slideLayout" Target="../slideLayouts/slideLayout388.xml"/><Relationship Id="rId10" Type="http://schemas.openxmlformats.org/officeDocument/2006/relationships/slideLayout" Target="../slideLayouts/slideLayout349.xml"/><Relationship Id="rId19" Type="http://schemas.openxmlformats.org/officeDocument/2006/relationships/slideLayout" Target="../slideLayouts/slideLayout358.xml"/><Relationship Id="rId31" Type="http://schemas.openxmlformats.org/officeDocument/2006/relationships/slideLayout" Target="../slideLayouts/slideLayout370.xml"/><Relationship Id="rId44" Type="http://schemas.openxmlformats.org/officeDocument/2006/relationships/slideLayout" Target="../slideLayouts/slideLayout383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343.xml"/><Relationship Id="rId9" Type="http://schemas.openxmlformats.org/officeDocument/2006/relationships/slideLayout" Target="../slideLayouts/slideLayout348.xml"/><Relationship Id="rId14" Type="http://schemas.openxmlformats.org/officeDocument/2006/relationships/slideLayout" Target="../slideLayouts/slideLayout353.xml"/><Relationship Id="rId22" Type="http://schemas.openxmlformats.org/officeDocument/2006/relationships/slideLayout" Target="../slideLayouts/slideLayout361.xml"/><Relationship Id="rId27" Type="http://schemas.openxmlformats.org/officeDocument/2006/relationships/slideLayout" Target="../slideLayouts/slideLayout366.xml"/><Relationship Id="rId30" Type="http://schemas.openxmlformats.org/officeDocument/2006/relationships/slideLayout" Target="../slideLayouts/slideLayout369.xml"/><Relationship Id="rId35" Type="http://schemas.openxmlformats.org/officeDocument/2006/relationships/slideLayout" Target="../slideLayouts/slideLayout374.xml"/><Relationship Id="rId43" Type="http://schemas.openxmlformats.org/officeDocument/2006/relationships/slideLayout" Target="../slideLayouts/slideLayout382.xml"/><Relationship Id="rId48" Type="http://schemas.openxmlformats.org/officeDocument/2006/relationships/slideLayout" Target="../slideLayouts/slideLayout387.xml"/><Relationship Id="rId8" Type="http://schemas.openxmlformats.org/officeDocument/2006/relationships/slideLayout" Target="../slideLayouts/slideLayout347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42.xml"/><Relationship Id="rId12" Type="http://schemas.openxmlformats.org/officeDocument/2006/relationships/slideLayout" Target="../slideLayouts/slideLayout351.xml"/><Relationship Id="rId17" Type="http://schemas.openxmlformats.org/officeDocument/2006/relationships/slideLayout" Target="../slideLayouts/slideLayout356.xml"/><Relationship Id="rId25" Type="http://schemas.openxmlformats.org/officeDocument/2006/relationships/slideLayout" Target="../slideLayouts/slideLayout364.xml"/><Relationship Id="rId33" Type="http://schemas.openxmlformats.org/officeDocument/2006/relationships/slideLayout" Target="../slideLayouts/slideLayout372.xml"/><Relationship Id="rId38" Type="http://schemas.openxmlformats.org/officeDocument/2006/relationships/slideLayout" Target="../slideLayouts/slideLayout377.xml"/><Relationship Id="rId46" Type="http://schemas.openxmlformats.org/officeDocument/2006/relationships/slideLayout" Target="../slideLayouts/slideLayout385.xml"/><Relationship Id="rId20" Type="http://schemas.openxmlformats.org/officeDocument/2006/relationships/slideLayout" Target="../slideLayouts/slideLayout359.xml"/><Relationship Id="rId41" Type="http://schemas.openxmlformats.org/officeDocument/2006/relationships/slideLayout" Target="../slideLayouts/slideLayout380.xml"/><Relationship Id="rId1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489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14" r:id="rId1"/>
    <p:sldLayoutId id="2147485715" r:id="rId2"/>
    <p:sldLayoutId id="2147485716" r:id="rId3"/>
    <p:sldLayoutId id="2147485717" r:id="rId4"/>
    <p:sldLayoutId id="2147485718" r:id="rId5"/>
    <p:sldLayoutId id="2147485719" r:id="rId6"/>
    <p:sldLayoutId id="2147485720" r:id="rId7"/>
    <p:sldLayoutId id="2147485721" r:id="rId8"/>
    <p:sldLayoutId id="2147485722" r:id="rId9"/>
    <p:sldLayoutId id="2147485723" r:id="rId10"/>
    <p:sldLayoutId id="2147485724" r:id="rId11"/>
    <p:sldLayoutId id="2147485725" r:id="rId12"/>
    <p:sldLayoutId id="2147485726" r:id="rId13"/>
    <p:sldLayoutId id="2147485727" r:id="rId14"/>
    <p:sldLayoutId id="2147485728" r:id="rId15"/>
    <p:sldLayoutId id="2147485729" r:id="rId16"/>
    <p:sldLayoutId id="2147485730" r:id="rId17"/>
    <p:sldLayoutId id="2147485731" r:id="rId18"/>
    <p:sldLayoutId id="2147485732" r:id="rId19"/>
    <p:sldLayoutId id="2147485733" r:id="rId20"/>
    <p:sldLayoutId id="2147485734" r:id="rId21"/>
    <p:sldLayoutId id="2147485735" r:id="rId22"/>
    <p:sldLayoutId id="2147485736" r:id="rId23"/>
    <p:sldLayoutId id="2147485737" r:id="rId24"/>
    <p:sldLayoutId id="2147485738" r:id="rId25"/>
    <p:sldLayoutId id="2147485739" r:id="rId26"/>
    <p:sldLayoutId id="2147485740" r:id="rId27"/>
    <p:sldLayoutId id="2147485741" r:id="rId28"/>
    <p:sldLayoutId id="2147485742" r:id="rId29"/>
    <p:sldLayoutId id="2147485743" r:id="rId30"/>
    <p:sldLayoutId id="2147485744" r:id="rId31"/>
    <p:sldLayoutId id="2147485745" r:id="rId32"/>
    <p:sldLayoutId id="2147485746" r:id="rId33"/>
    <p:sldLayoutId id="2147485747" r:id="rId34"/>
    <p:sldLayoutId id="2147485748" r:id="rId35"/>
    <p:sldLayoutId id="2147485749" r:id="rId36"/>
    <p:sldLayoutId id="2147485750" r:id="rId37"/>
    <p:sldLayoutId id="2147485751" r:id="rId38"/>
    <p:sldLayoutId id="2147485752" r:id="rId39"/>
    <p:sldLayoutId id="2147485753" r:id="rId40"/>
    <p:sldLayoutId id="2147485754" r:id="rId41"/>
    <p:sldLayoutId id="2147485755" r:id="rId42"/>
    <p:sldLayoutId id="2147485756" r:id="rId43"/>
    <p:sldLayoutId id="2147485757" r:id="rId44"/>
    <p:sldLayoutId id="2147485758" r:id="rId45"/>
    <p:sldLayoutId id="2147485759" r:id="rId46"/>
    <p:sldLayoutId id="2147485760" r:id="rId47"/>
    <p:sldLayoutId id="2147485761" r:id="rId48"/>
    <p:sldLayoutId id="2147485762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4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1" y="1435505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rcRect/>
          <a:stretch/>
        </p:blipFill>
        <p:spPr>
          <a:xfrm rot="5400000">
            <a:off x="9509919" y="2743201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5765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64" r:id="rId1"/>
    <p:sldLayoutId id="2147485765" r:id="rId2"/>
    <p:sldLayoutId id="2147485766" r:id="rId3"/>
    <p:sldLayoutId id="2147485767" r:id="rId4"/>
    <p:sldLayoutId id="2147485768" r:id="rId5"/>
    <p:sldLayoutId id="2147485769" r:id="rId6"/>
    <p:sldLayoutId id="2147485770" r:id="rId7"/>
    <p:sldLayoutId id="2147485771" r:id="rId8"/>
    <p:sldLayoutId id="2147485772" r:id="rId9"/>
    <p:sldLayoutId id="2147485773" r:id="rId10"/>
    <p:sldLayoutId id="2147485774" r:id="rId11"/>
    <p:sldLayoutId id="2147485775" r:id="rId12"/>
    <p:sldLayoutId id="2147485776" r:id="rId13"/>
    <p:sldLayoutId id="2147485777" r:id="rId14"/>
    <p:sldLayoutId id="2147485778" r:id="rId15"/>
    <p:sldLayoutId id="2147485779" r:id="rId16"/>
    <p:sldLayoutId id="2147485780" r:id="rId17"/>
    <p:sldLayoutId id="2147485781" r:id="rId18"/>
    <p:sldLayoutId id="2147485782" r:id="rId19"/>
    <p:sldLayoutId id="2147485783" r:id="rId20"/>
    <p:sldLayoutId id="2147485784" r:id="rId21"/>
    <p:sldLayoutId id="2147485785" r:id="rId22"/>
    <p:sldLayoutId id="2147485786" r:id="rId23"/>
    <p:sldLayoutId id="2147485787" r:id="rId24"/>
    <p:sldLayoutId id="2147485788" r:id="rId25"/>
    <p:sldLayoutId id="2147485789" r:id="rId26"/>
    <p:sldLayoutId id="2147485790" r:id="rId27"/>
    <p:sldLayoutId id="2147485791" r:id="rId28"/>
    <p:sldLayoutId id="2147485792" r:id="rId29"/>
    <p:sldLayoutId id="2147485793" r:id="rId30"/>
    <p:sldLayoutId id="2147485794" r:id="rId31"/>
    <p:sldLayoutId id="2147485795" r:id="rId32"/>
    <p:sldLayoutId id="2147485796" r:id="rId33"/>
    <p:sldLayoutId id="2147485797" r:id="rId34"/>
    <p:sldLayoutId id="2147485798" r:id="rId35"/>
    <p:sldLayoutId id="2147485799" r:id="rId36"/>
    <p:sldLayoutId id="2147485800" r:id="rId37"/>
    <p:sldLayoutId id="2147485801" r:id="rId38"/>
    <p:sldLayoutId id="2147485802" r:id="rId39"/>
    <p:sldLayoutId id="2147485803" r:id="rId40"/>
    <p:sldLayoutId id="2147485804" r:id="rId41"/>
    <p:sldLayoutId id="2147485805" r:id="rId42"/>
    <p:sldLayoutId id="2147485806" r:id="rId43"/>
    <p:sldLayoutId id="2147485807" r:id="rId44"/>
    <p:sldLayoutId id="2147485808" r:id="rId45"/>
    <p:sldLayoutId id="2147485809" r:id="rId46"/>
    <p:sldLayoutId id="2147485810" r:id="rId47"/>
    <p:sldLayoutId id="2147485811" r:id="rId48"/>
    <p:sldLayoutId id="2147485812" r:id="rId49"/>
    <p:sldLayoutId id="2147486057" r:id="rId50"/>
    <p:sldLayoutId id="2147486058" r:id="rId51"/>
  </p:sldLayoutIdLst>
  <p:transition>
    <p:fade/>
  </p:transition>
  <p:hf sldNum="0" hdr="0" ftr="0" dt="0"/>
  <p:txStyles>
    <p:titleStyle>
      <a:lvl1pPr algn="l" defTabSz="932462" rtl="0" eaLnBrk="1" latinLnBrk="0" hangingPunct="1">
        <a:lnSpc>
          <a:spcPct val="100000"/>
        </a:lnSpc>
        <a:spcBef>
          <a:spcPct val="0"/>
        </a:spcBef>
        <a:buNone/>
        <a:defRPr lang="en-US" sz="3599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531" marR="0" indent="-228531" algn="l" defTabSz="93246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99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063" marR="0" indent="-228531" algn="l" defTabSz="93246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999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028" marR="0" indent="-199965" algn="l" defTabSz="93246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710" marR="0" indent="-180921" algn="l" defTabSz="93246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631" marR="0" indent="-168225" algn="l" defTabSz="93246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4270" indent="-233116" algn="l" defTabSz="932462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3030503" indent="-233116" algn="l" defTabSz="932462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96734" indent="-233116" algn="l" defTabSz="932462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962966" indent="-233116" algn="l" defTabSz="932462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66231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32462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98693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64924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331156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97387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63618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729850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F018012-669C-73A9-F6A3-45B067B2021F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cs typeface="Segoe UI" pitchFamily="34" charset="0"/>
            </a:endParaRP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A blue and purple spiral object&#10;&#10;Description automatically generated">
            <a:extLst>
              <a:ext uri="{FF2B5EF4-FFF2-40B4-BE49-F238E27FC236}">
                <a16:creationId xmlns:a16="http://schemas.microsoft.com/office/drawing/2014/main" id="{7B8806B3-3FC5-5834-E88E-EFFB4239A1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" t="18635" r="55279" b="36860"/>
          <a:stretch/>
        </p:blipFill>
        <p:spPr>
          <a:xfrm rot="10800000">
            <a:off x="-2" y="-1"/>
            <a:ext cx="1158241" cy="1171054"/>
          </a:xfrm>
          <a:prstGeom prst="rect">
            <a:avLst/>
          </a:prstGeom>
        </p:spPr>
      </p:pic>
      <p:pic>
        <p:nvPicPr>
          <p:cNvPr id="5" name="Picture 4" descr="A blue and purple spiral object&#10;&#10;Description automatically generated">
            <a:extLst>
              <a:ext uri="{FF2B5EF4-FFF2-40B4-BE49-F238E27FC236}">
                <a16:creationId xmlns:a16="http://schemas.microsoft.com/office/drawing/2014/main" id="{0E60C746-AA27-7461-9897-C3C922132B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0" t="47517" r="16229" b="5652"/>
          <a:stretch/>
        </p:blipFill>
        <p:spPr>
          <a:xfrm rot="10800000">
            <a:off x="11067887" y="5733887"/>
            <a:ext cx="1124112" cy="112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879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814" r:id="rId1"/>
    <p:sldLayoutId id="2147485815" r:id="rId2"/>
    <p:sldLayoutId id="2147485816" r:id="rId3"/>
    <p:sldLayoutId id="2147485817" r:id="rId4"/>
    <p:sldLayoutId id="2147485818" r:id="rId5"/>
    <p:sldLayoutId id="2147485819" r:id="rId6"/>
    <p:sldLayoutId id="2147485820" r:id="rId7"/>
    <p:sldLayoutId id="2147485821" r:id="rId8"/>
    <p:sldLayoutId id="2147485822" r:id="rId9"/>
    <p:sldLayoutId id="2147485823" r:id="rId10"/>
    <p:sldLayoutId id="2147485824" r:id="rId11"/>
    <p:sldLayoutId id="2147485825" r:id="rId12"/>
    <p:sldLayoutId id="2147485826" r:id="rId13"/>
    <p:sldLayoutId id="2147485827" r:id="rId14"/>
    <p:sldLayoutId id="2147485828" r:id="rId15"/>
    <p:sldLayoutId id="2147485829" r:id="rId16"/>
    <p:sldLayoutId id="2147485830" r:id="rId17"/>
    <p:sldLayoutId id="2147485831" r:id="rId18"/>
    <p:sldLayoutId id="2147485832" r:id="rId19"/>
    <p:sldLayoutId id="2147485833" r:id="rId20"/>
    <p:sldLayoutId id="2147485834" r:id="rId21"/>
    <p:sldLayoutId id="2147485835" r:id="rId22"/>
    <p:sldLayoutId id="2147485836" r:id="rId23"/>
    <p:sldLayoutId id="2147485837" r:id="rId24"/>
    <p:sldLayoutId id="2147485838" r:id="rId25"/>
    <p:sldLayoutId id="2147485839" r:id="rId26"/>
    <p:sldLayoutId id="2147485840" r:id="rId27"/>
    <p:sldLayoutId id="2147485841" r:id="rId28"/>
    <p:sldLayoutId id="2147485842" r:id="rId29"/>
    <p:sldLayoutId id="2147485843" r:id="rId30"/>
    <p:sldLayoutId id="2147485844" r:id="rId31"/>
    <p:sldLayoutId id="2147485845" r:id="rId32"/>
    <p:sldLayoutId id="2147485846" r:id="rId33"/>
    <p:sldLayoutId id="2147485847" r:id="rId34"/>
    <p:sldLayoutId id="2147485848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71">
          <p15:clr>
            <a:srgbClr val="C35EA4"/>
          </p15:clr>
        </p15:guide>
        <p15:guide id="17" pos="7310">
          <p15:clr>
            <a:srgbClr val="C35EA4"/>
          </p15:clr>
        </p15:guide>
        <p15:guide id="25" orient="horz" pos="36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2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  <p15:guide id="33" pos="962">
          <p15:clr>
            <a:srgbClr val="A4A3A4"/>
          </p15:clr>
        </p15:guide>
        <p15:guide id="34" pos="1370">
          <p15:clr>
            <a:srgbClr val="A4A3A4"/>
          </p15:clr>
        </p15:guide>
        <p15:guide id="35" pos="1557">
          <p15:clr>
            <a:srgbClr val="A4A3A4"/>
          </p15:clr>
        </p15:guide>
        <p15:guide id="36" pos="1964">
          <p15:clr>
            <a:srgbClr val="A4A3A4"/>
          </p15:clr>
        </p15:guide>
        <p15:guide id="37" pos="2151">
          <p15:clr>
            <a:srgbClr val="A4A3A4"/>
          </p15:clr>
        </p15:guide>
        <p15:guide id="38" pos="2558">
          <p15:clr>
            <a:srgbClr val="A4A3A4"/>
          </p15:clr>
        </p15:guide>
        <p15:guide id="39" pos="2745">
          <p15:clr>
            <a:srgbClr val="A4A3A4"/>
          </p15:clr>
        </p15:guide>
        <p15:guide id="40" pos="3153">
          <p15:clr>
            <a:srgbClr val="A4A3A4"/>
          </p15:clr>
        </p15:guide>
        <p15:guide id="41" pos="3339">
          <p15:clr>
            <a:srgbClr val="A4A3A4"/>
          </p15:clr>
        </p15:guide>
        <p15:guide id="42" pos="3747">
          <p15:clr>
            <a:srgbClr val="A4A3A4"/>
          </p15:clr>
        </p15:guide>
        <p15:guide id="43" pos="3933">
          <p15:clr>
            <a:srgbClr val="A4A3A4"/>
          </p15:clr>
        </p15:guide>
        <p15:guide id="44" pos="4341">
          <p15:clr>
            <a:srgbClr val="A4A3A4"/>
          </p15:clr>
        </p15:guide>
        <p15:guide id="45" pos="4527">
          <p15:clr>
            <a:srgbClr val="A4A3A4"/>
          </p15:clr>
        </p15:guide>
        <p15:guide id="46" pos="4935">
          <p15:clr>
            <a:srgbClr val="A4A3A4"/>
          </p15:clr>
        </p15:guide>
        <p15:guide id="47" pos="5121">
          <p15:clr>
            <a:srgbClr val="A4A3A4"/>
          </p15:clr>
        </p15:guide>
        <p15:guide id="48" pos="5529">
          <p15:clr>
            <a:srgbClr val="A4A3A4"/>
          </p15:clr>
        </p15:guide>
        <p15:guide id="49" pos="5715">
          <p15:clr>
            <a:srgbClr val="A4A3A4"/>
          </p15:clr>
        </p15:guide>
        <p15:guide id="50" pos="776">
          <p15:clr>
            <a:srgbClr val="A4A3A4"/>
          </p15:clr>
        </p15:guide>
        <p15:guide id="51" pos="6123">
          <p15:clr>
            <a:srgbClr val="A4A3A4"/>
          </p15:clr>
        </p15:guide>
        <p15:guide id="52" pos="6309">
          <p15:clr>
            <a:srgbClr val="A4A3A4"/>
          </p15:clr>
        </p15:guide>
        <p15:guide id="53" pos="6717">
          <p15:clr>
            <a:srgbClr val="A4A3A4"/>
          </p15:clr>
        </p15:guide>
        <p15:guide id="54" pos="6904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90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850" r:id="rId1"/>
    <p:sldLayoutId id="2147485851" r:id="rId2"/>
    <p:sldLayoutId id="2147485852" r:id="rId3"/>
    <p:sldLayoutId id="2147485853" r:id="rId4"/>
    <p:sldLayoutId id="2147485854" r:id="rId5"/>
    <p:sldLayoutId id="2147485855" r:id="rId6"/>
    <p:sldLayoutId id="2147485856" r:id="rId7"/>
    <p:sldLayoutId id="2147485857" r:id="rId8"/>
    <p:sldLayoutId id="2147485858" r:id="rId9"/>
    <p:sldLayoutId id="2147485859" r:id="rId10"/>
    <p:sldLayoutId id="2147485860" r:id="rId11"/>
    <p:sldLayoutId id="2147485861" r:id="rId12"/>
    <p:sldLayoutId id="2147485862" r:id="rId13"/>
    <p:sldLayoutId id="2147485863" r:id="rId14"/>
    <p:sldLayoutId id="2147485864" r:id="rId15"/>
    <p:sldLayoutId id="2147485865" r:id="rId16"/>
    <p:sldLayoutId id="2147485866" r:id="rId17"/>
    <p:sldLayoutId id="2147485867" r:id="rId18"/>
    <p:sldLayoutId id="2147485868" r:id="rId19"/>
    <p:sldLayoutId id="2147485869" r:id="rId20"/>
    <p:sldLayoutId id="2147485870" r:id="rId21"/>
    <p:sldLayoutId id="2147485871" r:id="rId22"/>
    <p:sldLayoutId id="2147485872" r:id="rId23"/>
    <p:sldLayoutId id="2147485873" r:id="rId24"/>
    <p:sldLayoutId id="2147485874" r:id="rId25"/>
    <p:sldLayoutId id="2147485875" r:id="rId26"/>
    <p:sldLayoutId id="2147485876" r:id="rId27"/>
    <p:sldLayoutId id="2147485877" r:id="rId28"/>
    <p:sldLayoutId id="2147485878" r:id="rId29"/>
    <p:sldLayoutId id="2147485879" r:id="rId30"/>
    <p:sldLayoutId id="2147485880" r:id="rId31"/>
    <p:sldLayoutId id="2147485881" r:id="rId32"/>
    <p:sldLayoutId id="2147485882" r:id="rId33"/>
    <p:sldLayoutId id="2147485883" r:id="rId34"/>
    <p:sldLayoutId id="2147485884" r:id="rId35"/>
    <p:sldLayoutId id="2147485885" r:id="rId36"/>
    <p:sldLayoutId id="2147485886" r:id="rId37"/>
    <p:sldLayoutId id="2147485887" r:id="rId38"/>
    <p:sldLayoutId id="2147485888" r:id="rId39"/>
    <p:sldLayoutId id="2147485889" r:id="rId40"/>
    <p:sldLayoutId id="2147485890" r:id="rId41"/>
    <p:sldLayoutId id="2147485891" r:id="rId42"/>
    <p:sldLayoutId id="2147485892" r:id="rId43"/>
    <p:sldLayoutId id="2147485893" r:id="rId44"/>
    <p:sldLayoutId id="2147485894" r:id="rId45"/>
    <p:sldLayoutId id="2147485895" r:id="rId46"/>
    <p:sldLayoutId id="2147485896" r:id="rId47"/>
    <p:sldLayoutId id="2147485897" r:id="rId48"/>
    <p:sldLayoutId id="2147485898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568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900" r:id="rId1"/>
    <p:sldLayoutId id="2147485901" r:id="rId2"/>
    <p:sldLayoutId id="2147485902" r:id="rId3"/>
    <p:sldLayoutId id="2147485903" r:id="rId4"/>
    <p:sldLayoutId id="2147485904" r:id="rId5"/>
    <p:sldLayoutId id="2147485905" r:id="rId6"/>
    <p:sldLayoutId id="2147485906" r:id="rId7"/>
    <p:sldLayoutId id="2147485907" r:id="rId8"/>
    <p:sldLayoutId id="2147485908" r:id="rId9"/>
    <p:sldLayoutId id="2147485909" r:id="rId10"/>
    <p:sldLayoutId id="2147485910" r:id="rId11"/>
    <p:sldLayoutId id="2147485911" r:id="rId12"/>
    <p:sldLayoutId id="2147485912" r:id="rId13"/>
    <p:sldLayoutId id="2147485913" r:id="rId14"/>
    <p:sldLayoutId id="2147485914" r:id="rId15"/>
    <p:sldLayoutId id="2147485915" r:id="rId16"/>
    <p:sldLayoutId id="2147485916" r:id="rId17"/>
    <p:sldLayoutId id="2147485917" r:id="rId18"/>
    <p:sldLayoutId id="2147485918" r:id="rId19"/>
    <p:sldLayoutId id="2147485919" r:id="rId20"/>
    <p:sldLayoutId id="2147485920" r:id="rId21"/>
    <p:sldLayoutId id="2147485921" r:id="rId22"/>
    <p:sldLayoutId id="2147485922" r:id="rId23"/>
    <p:sldLayoutId id="2147485923" r:id="rId24"/>
    <p:sldLayoutId id="2147485924" r:id="rId25"/>
    <p:sldLayoutId id="2147485925" r:id="rId26"/>
    <p:sldLayoutId id="2147485926" r:id="rId27"/>
    <p:sldLayoutId id="2147485927" r:id="rId28"/>
    <p:sldLayoutId id="2147485928" r:id="rId29"/>
    <p:sldLayoutId id="2147485929" r:id="rId30"/>
    <p:sldLayoutId id="2147485930" r:id="rId31"/>
    <p:sldLayoutId id="2147485931" r:id="rId32"/>
    <p:sldLayoutId id="2147485932" r:id="rId33"/>
    <p:sldLayoutId id="2147485933" r:id="rId34"/>
    <p:sldLayoutId id="2147485934" r:id="rId35"/>
    <p:sldLayoutId id="2147485935" r:id="rId36"/>
    <p:sldLayoutId id="2147485936" r:id="rId37"/>
    <p:sldLayoutId id="2147485937" r:id="rId38"/>
    <p:sldLayoutId id="2147485938" r:id="rId39"/>
    <p:sldLayoutId id="2147485939" r:id="rId40"/>
    <p:sldLayoutId id="2147485940" r:id="rId41"/>
    <p:sldLayoutId id="2147485941" r:id="rId42"/>
    <p:sldLayoutId id="2147485942" r:id="rId43"/>
    <p:sldLayoutId id="2147485943" r:id="rId44"/>
    <p:sldLayoutId id="2147485944" r:id="rId45"/>
    <p:sldLayoutId id="2147485945" r:id="rId46"/>
    <p:sldLayoutId id="2147485946" r:id="rId47"/>
    <p:sldLayoutId id="2147485947" r:id="rId4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93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949" r:id="rId1"/>
    <p:sldLayoutId id="2147485950" r:id="rId2"/>
    <p:sldLayoutId id="2147485951" r:id="rId3"/>
    <p:sldLayoutId id="2147485952" r:id="rId4"/>
    <p:sldLayoutId id="2147485953" r:id="rId5"/>
    <p:sldLayoutId id="2147485954" r:id="rId6"/>
    <p:sldLayoutId id="2147485955" r:id="rId7"/>
    <p:sldLayoutId id="2147485956" r:id="rId8"/>
    <p:sldLayoutId id="2147485957" r:id="rId9"/>
    <p:sldLayoutId id="2147485958" r:id="rId10"/>
    <p:sldLayoutId id="2147485959" r:id="rId11"/>
    <p:sldLayoutId id="2147485960" r:id="rId12"/>
    <p:sldLayoutId id="2147485961" r:id="rId13"/>
    <p:sldLayoutId id="2147485962" r:id="rId14"/>
    <p:sldLayoutId id="2147485963" r:id="rId15"/>
    <p:sldLayoutId id="2147485964" r:id="rId16"/>
    <p:sldLayoutId id="2147485965" r:id="rId17"/>
    <p:sldLayoutId id="2147485966" r:id="rId18"/>
    <p:sldLayoutId id="2147485967" r:id="rId19"/>
    <p:sldLayoutId id="2147485968" r:id="rId20"/>
    <p:sldLayoutId id="2147485969" r:id="rId21"/>
    <p:sldLayoutId id="2147485970" r:id="rId22"/>
    <p:sldLayoutId id="2147485971" r:id="rId23"/>
    <p:sldLayoutId id="2147485972" r:id="rId24"/>
    <p:sldLayoutId id="2147485973" r:id="rId25"/>
    <p:sldLayoutId id="2147485974" r:id="rId26"/>
    <p:sldLayoutId id="2147485975" r:id="rId27"/>
    <p:sldLayoutId id="2147485976" r:id="rId28"/>
    <p:sldLayoutId id="2147485977" r:id="rId29"/>
    <p:sldLayoutId id="2147485978" r:id="rId30"/>
    <p:sldLayoutId id="2147485979" r:id="rId31"/>
    <p:sldLayoutId id="2147485980" r:id="rId32"/>
    <p:sldLayoutId id="2147485981" r:id="rId33"/>
    <p:sldLayoutId id="2147485982" r:id="rId34"/>
    <p:sldLayoutId id="2147485983" r:id="rId35"/>
    <p:sldLayoutId id="2147485984" r:id="rId36"/>
    <p:sldLayoutId id="2147485985" r:id="rId37"/>
    <p:sldLayoutId id="2147485986" r:id="rId38"/>
    <p:sldLayoutId id="2147485987" r:id="rId39"/>
    <p:sldLayoutId id="2147485988" r:id="rId40"/>
    <p:sldLayoutId id="2147485989" r:id="rId41"/>
    <p:sldLayoutId id="2147485990" r:id="rId42"/>
    <p:sldLayoutId id="2147485991" r:id="rId43"/>
    <p:sldLayoutId id="2147485992" r:id="rId44"/>
    <p:sldLayoutId id="2147485993" r:id="rId45"/>
    <p:sldLayoutId id="2147485994" r:id="rId46"/>
    <p:sldLayoutId id="2147485995" r:id="rId47"/>
    <p:sldLayoutId id="2147485996" r:id="rId48"/>
    <p:sldLayoutId id="2147485997" r:id="rId49"/>
    <p:sldLayoutId id="2147485998" r:id="rId50"/>
    <p:sldLayoutId id="2147485999" r:id="rId51"/>
    <p:sldLayoutId id="2147486000" r:id="rId52"/>
    <p:sldLayoutId id="2147486001" r:id="rId53"/>
    <p:sldLayoutId id="2147486002" r:id="rId54"/>
    <p:sldLayoutId id="2147486004" r:id="rId55"/>
    <p:sldLayoutId id="2147486005" r:id="rId56"/>
    <p:sldLayoutId id="2147486006" r:id="rId57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92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60" r:id="rId1"/>
    <p:sldLayoutId id="2147486061" r:id="rId2"/>
    <p:sldLayoutId id="2147486062" r:id="rId3"/>
    <p:sldLayoutId id="2147486063" r:id="rId4"/>
    <p:sldLayoutId id="2147486064" r:id="rId5"/>
    <p:sldLayoutId id="2147486065" r:id="rId6"/>
    <p:sldLayoutId id="2147486066" r:id="rId7"/>
    <p:sldLayoutId id="2147486067" r:id="rId8"/>
    <p:sldLayoutId id="2147486068" r:id="rId9"/>
    <p:sldLayoutId id="2147486069" r:id="rId10"/>
    <p:sldLayoutId id="2147486070" r:id="rId11"/>
    <p:sldLayoutId id="2147486071" r:id="rId12"/>
    <p:sldLayoutId id="2147486072" r:id="rId13"/>
    <p:sldLayoutId id="2147486073" r:id="rId14"/>
    <p:sldLayoutId id="2147486074" r:id="rId15"/>
    <p:sldLayoutId id="2147486075" r:id="rId16"/>
    <p:sldLayoutId id="2147486076" r:id="rId17"/>
    <p:sldLayoutId id="2147486077" r:id="rId18"/>
    <p:sldLayoutId id="2147486078" r:id="rId19"/>
    <p:sldLayoutId id="2147486079" r:id="rId20"/>
    <p:sldLayoutId id="2147486080" r:id="rId21"/>
    <p:sldLayoutId id="2147486081" r:id="rId22"/>
    <p:sldLayoutId id="2147486082" r:id="rId23"/>
    <p:sldLayoutId id="2147486083" r:id="rId24"/>
    <p:sldLayoutId id="2147486084" r:id="rId25"/>
    <p:sldLayoutId id="2147486085" r:id="rId26"/>
    <p:sldLayoutId id="2147486086" r:id="rId27"/>
    <p:sldLayoutId id="2147486087" r:id="rId28"/>
    <p:sldLayoutId id="2147486088" r:id="rId29"/>
    <p:sldLayoutId id="2147486089" r:id="rId30"/>
    <p:sldLayoutId id="2147486090" r:id="rId31"/>
    <p:sldLayoutId id="2147486091" r:id="rId32"/>
    <p:sldLayoutId id="2147486092" r:id="rId33"/>
    <p:sldLayoutId id="2147486093" r:id="rId34"/>
    <p:sldLayoutId id="2147486094" r:id="rId35"/>
    <p:sldLayoutId id="2147486095" r:id="rId36"/>
    <p:sldLayoutId id="2147486096" r:id="rId37"/>
    <p:sldLayoutId id="2147486097" r:id="rId38"/>
    <p:sldLayoutId id="2147486098" r:id="rId39"/>
    <p:sldLayoutId id="2147486099" r:id="rId40"/>
    <p:sldLayoutId id="2147486100" r:id="rId41"/>
    <p:sldLayoutId id="2147486101" r:id="rId42"/>
    <p:sldLayoutId id="2147486102" r:id="rId43"/>
    <p:sldLayoutId id="2147486103" r:id="rId44"/>
    <p:sldLayoutId id="2147486104" r:id="rId45"/>
    <p:sldLayoutId id="2147486105" r:id="rId46"/>
    <p:sldLayoutId id="2147486106" r:id="rId47"/>
    <p:sldLayoutId id="2147486107" r:id="rId48"/>
    <p:sldLayoutId id="2147486108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A43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9378D2-FD85-DF4C-9517-EBCA2D89F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23122"/>
            <a:ext cx="11277600" cy="567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9B488F-8512-D041-B80F-67B198054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1277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2D55B-4BE0-4145-B0D9-9581FF8308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662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>
                    <a:alpha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1E5358D1-79CF-DE4F-A686-B9E8FC8A73FF}" type="datetimeFigureOut">
              <a:rPr lang="en-US" smtClean="0"/>
              <a:pPr/>
              <a:t>3/4/2025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26C802-40C6-86BB-D7FF-AB572845C06E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182880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Classified as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88777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bg1"/>
          </a:solidFill>
          <a:latin typeface="Segoe UI Semibold" panose="020B0502040204020203" pitchFamily="34" charset="0"/>
          <a:ea typeface="+mj-ea"/>
          <a:cs typeface="Segoe UI Semibold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25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167" r:id="rId1"/>
    <p:sldLayoutId id="2147486168" r:id="rId2"/>
    <p:sldLayoutId id="2147486169" r:id="rId3"/>
    <p:sldLayoutId id="2147486170" r:id="rId4"/>
    <p:sldLayoutId id="2147486171" r:id="rId5"/>
    <p:sldLayoutId id="2147486172" r:id="rId6"/>
    <p:sldLayoutId id="2147486173" r:id="rId7"/>
    <p:sldLayoutId id="2147486174" r:id="rId8"/>
    <p:sldLayoutId id="2147486175" r:id="rId9"/>
    <p:sldLayoutId id="2147486176" r:id="rId10"/>
    <p:sldLayoutId id="2147486177" r:id="rId11"/>
    <p:sldLayoutId id="2147486178" r:id="rId12"/>
    <p:sldLayoutId id="2147486179" r:id="rId13"/>
    <p:sldLayoutId id="2147486180" r:id="rId14"/>
    <p:sldLayoutId id="2147486181" r:id="rId15"/>
    <p:sldLayoutId id="2147486182" r:id="rId16"/>
    <p:sldLayoutId id="2147486183" r:id="rId17"/>
    <p:sldLayoutId id="2147486184" r:id="rId18"/>
    <p:sldLayoutId id="2147486185" r:id="rId19"/>
    <p:sldLayoutId id="2147486186" r:id="rId20"/>
    <p:sldLayoutId id="2147486187" r:id="rId21"/>
    <p:sldLayoutId id="2147486188" r:id="rId22"/>
    <p:sldLayoutId id="2147486189" r:id="rId23"/>
    <p:sldLayoutId id="2147486190" r:id="rId24"/>
    <p:sldLayoutId id="2147486191" r:id="rId25"/>
    <p:sldLayoutId id="2147486192" r:id="rId26"/>
    <p:sldLayoutId id="2147486193" r:id="rId27"/>
    <p:sldLayoutId id="2147486194" r:id="rId28"/>
    <p:sldLayoutId id="2147486195" r:id="rId29"/>
    <p:sldLayoutId id="2147486196" r:id="rId30"/>
    <p:sldLayoutId id="2147486197" r:id="rId31"/>
    <p:sldLayoutId id="2147486198" r:id="rId32"/>
    <p:sldLayoutId id="2147486199" r:id="rId33"/>
    <p:sldLayoutId id="2147486200" r:id="rId34"/>
    <p:sldLayoutId id="2147486201" r:id="rId35"/>
    <p:sldLayoutId id="2147486202" r:id="rId36"/>
    <p:sldLayoutId id="2147486203" r:id="rId37"/>
    <p:sldLayoutId id="2147486204" r:id="rId38"/>
    <p:sldLayoutId id="2147486205" r:id="rId39"/>
    <p:sldLayoutId id="2147486206" r:id="rId40"/>
    <p:sldLayoutId id="2147486207" r:id="rId41"/>
    <p:sldLayoutId id="2147486208" r:id="rId42"/>
    <p:sldLayoutId id="2147486209" r:id="rId43"/>
    <p:sldLayoutId id="2147486210" r:id="rId44"/>
    <p:sldLayoutId id="2147486211" r:id="rId45"/>
    <p:sldLayoutId id="2147486212" r:id="rId46"/>
    <p:sldLayoutId id="2147486213" r:id="rId47"/>
    <p:sldLayoutId id="2147486214" r:id="rId48"/>
    <p:sldLayoutId id="2147486215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1.xml"/><Relationship Id="rId4" Type="http://schemas.openxmlformats.org/officeDocument/2006/relationships/image" Target="../media/image8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mimontesdeoca/global-ai-2025-azure-nigeria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g"/><Relationship Id="rId3" Type="http://schemas.openxmlformats.org/officeDocument/2006/relationships/image" Target="../media/image90.jpg"/><Relationship Id="rId7" Type="http://schemas.openxmlformats.org/officeDocument/2006/relationships/image" Target="../media/image94.jpg"/><Relationship Id="rId12" Type="http://schemas.openxmlformats.org/officeDocument/2006/relationships/image" Target="../media/image9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3.jpg"/><Relationship Id="rId11" Type="http://schemas.openxmlformats.org/officeDocument/2006/relationships/image" Target="../media/image98.jpg"/><Relationship Id="rId5" Type="http://schemas.openxmlformats.org/officeDocument/2006/relationships/image" Target="../media/image92.jpg"/><Relationship Id="rId10" Type="http://schemas.openxmlformats.org/officeDocument/2006/relationships/image" Target="../media/image97.jpg"/><Relationship Id="rId4" Type="http://schemas.openxmlformats.org/officeDocument/2006/relationships/image" Target="../media/image91.jpg"/><Relationship Id="rId9" Type="http://schemas.openxmlformats.org/officeDocument/2006/relationships/image" Target="../media/image9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2232" y="1424968"/>
            <a:ext cx="6069387" cy="2708434"/>
          </a:xfrm>
        </p:spPr>
        <p:txBody>
          <a:bodyPr/>
          <a:lstStyle/>
          <a:p>
            <a:r>
              <a:rPr lang="en-US" sz="4400" i="0" dirty="0">
                <a:solidFill>
                  <a:srgbClr val="FFFFFF"/>
                </a:solidFill>
                <a:effectLst/>
                <a:latin typeface="+mj-lt"/>
                <a:cs typeface="Segoe Sans Display Semibold"/>
              </a:rPr>
              <a:t>AI-Powered Home Finance Automation: Taming Receipt Chaos with GPT-4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62232" y="4653109"/>
            <a:ext cx="5577840" cy="369332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400" dirty="0">
                <a:cs typeface="Segoe UI"/>
              </a:rPr>
              <a:t>Emiliano Montesdeoca</a:t>
            </a:r>
            <a:endParaRPr lang="en-US" sz="3200" dirty="0">
              <a:cs typeface="Segoe UI"/>
            </a:endParaRPr>
          </a:p>
        </p:txBody>
      </p:sp>
      <p:pic>
        <p:nvPicPr>
          <p:cNvPr id="7" name="Picture 6" descr="A logo with a picture of a city&#10;&#10;AI-generated content may be incorrect.">
            <a:extLst>
              <a:ext uri="{FF2B5EF4-FFF2-40B4-BE49-F238E27FC236}">
                <a16:creationId xmlns:a16="http://schemas.microsoft.com/office/drawing/2014/main" id="{E7E8C844-C792-6A42-73E1-26865E0E0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8920" y="941279"/>
            <a:ext cx="4975442" cy="497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09545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9DDD4-0910-5206-890C-E54DE78EC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D01C4A-60F1-C70A-008E-5E39A70C2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308" y="2047884"/>
            <a:ext cx="8507383" cy="1107996"/>
          </a:xfrm>
        </p:spPr>
        <p:txBody>
          <a:bodyPr/>
          <a:lstStyle/>
          <a:p>
            <a:pPr algn="ctr"/>
            <a:r>
              <a:rPr kumimoji="0" lang="en-GB" sz="72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Thanks!</a:t>
            </a:r>
            <a:endParaRPr lang="en-US" sz="7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E30F07-BF7D-F7B4-47CC-29CF6241653F}"/>
              </a:ext>
            </a:extLst>
          </p:cNvPr>
          <p:cNvSpPr txBox="1"/>
          <p:nvPr/>
        </p:nvSpPr>
        <p:spPr>
          <a:xfrm>
            <a:off x="0" y="6483928"/>
            <a:ext cx="2909455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Azure Nigeria Community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B867D3-0B10-BFBA-4365-968C3E1D7228}"/>
              </a:ext>
            </a:extLst>
          </p:cNvPr>
          <p:cNvSpPr txBox="1"/>
          <p:nvPr/>
        </p:nvSpPr>
        <p:spPr>
          <a:xfrm>
            <a:off x="9800705" y="6531757"/>
            <a:ext cx="2482736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@emimontesdeocaa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A037D-EE6A-8A11-D0D3-E8D0EC4A7CA5}"/>
              </a:ext>
            </a:extLst>
          </p:cNvPr>
          <p:cNvSpPr txBox="1"/>
          <p:nvPr/>
        </p:nvSpPr>
        <p:spPr>
          <a:xfrm>
            <a:off x="3875462" y="3702121"/>
            <a:ext cx="4840085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linkClick r:id="rId3"/>
              </a:rPr>
              <a:t>emimontesdeoca</a:t>
            </a:r>
            <a:r>
              <a:rPr lang="en-US" dirty="0">
                <a:hlinkClick r:id="rId3"/>
              </a:rPr>
              <a:t>/global-ai-2025-azure-nigeria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42521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D623F-B5FC-1065-B178-234594B40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B242E6-81F5-6F1B-6928-B1CE92047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070" y="608267"/>
            <a:ext cx="4448243" cy="46143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719A52-CFC0-9748-AF85-6AA69060E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592" y="5542198"/>
            <a:ext cx="2056330" cy="8245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8AD6EB-372D-07AB-7847-CF8AA591F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9410" y="5551249"/>
            <a:ext cx="1851903" cy="8155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327149-7157-F30E-E88C-A90DB5338E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4813" y="608267"/>
            <a:ext cx="3891609" cy="30534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E4D75E-9E0B-FA7A-D77C-68961CB7B6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1183" y="4076068"/>
            <a:ext cx="4981269" cy="22931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7D0725-88B6-D30B-2571-3D3F03A5DC7C}"/>
              </a:ext>
            </a:extLst>
          </p:cNvPr>
          <p:cNvSpPr txBox="1"/>
          <p:nvPr/>
        </p:nvSpPr>
        <p:spPr>
          <a:xfrm>
            <a:off x="0" y="6483928"/>
            <a:ext cx="2909455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Azure Nigeria Community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3A812C-2953-14BA-F7BD-DBC16A59060B}"/>
              </a:ext>
            </a:extLst>
          </p:cNvPr>
          <p:cNvSpPr txBox="1"/>
          <p:nvPr/>
        </p:nvSpPr>
        <p:spPr>
          <a:xfrm>
            <a:off x="9800705" y="6531757"/>
            <a:ext cx="2482736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@emimontesdeocaa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25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912FE-0DE3-C4EE-A793-DBFA99E6C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What’s about </a:t>
            </a:r>
            <a:r>
              <a:rPr kumimoji="0" lang="en-GB" sz="3600" b="0" i="0" u="none" strike="noStrike" kern="1200" cap="none" spc="-50" normalizeH="0" baseline="0" noProof="0" dirty="0" err="1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th</a:t>
            </a:r>
            <a:r>
              <a:rPr lang="en-GB" dirty="0">
                <a:solidFill>
                  <a:srgbClr val="FFFFFF"/>
                </a:solidFill>
                <a:latin typeface="Segoe UI Semibold"/>
              </a:rPr>
              <a:t>e receipts?</a:t>
            </a:r>
            <a:endParaRPr kumimoji="0" lang="en-GB" sz="3600" b="0" i="0" u="none" strike="noStrike" kern="1200" cap="none" spc="-5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pic>
        <p:nvPicPr>
          <p:cNvPr id="41" name="Picture 40" descr="A receipt with a barcode&#10;&#10;Description automatically generated">
            <a:extLst>
              <a:ext uri="{FF2B5EF4-FFF2-40B4-BE49-F238E27FC236}">
                <a16:creationId xmlns:a16="http://schemas.microsoft.com/office/drawing/2014/main" id="{2B38B15F-7A7A-E148-56BB-5E55ABFC3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433" y="1425123"/>
            <a:ext cx="3707378" cy="4943171"/>
          </a:xfrm>
          <a:prstGeom prst="rect">
            <a:avLst/>
          </a:prstGeom>
        </p:spPr>
      </p:pic>
      <p:pic>
        <p:nvPicPr>
          <p:cNvPr id="42" name="Picture 41" descr="A receipt of a receipt&#10;&#10;Description automatically generated">
            <a:extLst>
              <a:ext uri="{FF2B5EF4-FFF2-40B4-BE49-F238E27FC236}">
                <a16:creationId xmlns:a16="http://schemas.microsoft.com/office/drawing/2014/main" id="{50328214-2F92-B306-B29E-E79C2FA9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9227" y="1425827"/>
            <a:ext cx="3840992" cy="5121322"/>
          </a:xfrm>
          <a:prstGeom prst="rect">
            <a:avLst/>
          </a:prstGeom>
        </p:spPr>
      </p:pic>
      <p:pic>
        <p:nvPicPr>
          <p:cNvPr id="43" name="Picture 42" descr="A piece of paper with black text&#10;&#10;Description automatically generated">
            <a:extLst>
              <a:ext uri="{FF2B5EF4-FFF2-40B4-BE49-F238E27FC236}">
                <a16:creationId xmlns:a16="http://schemas.microsoft.com/office/drawing/2014/main" id="{3561598E-B56C-1705-6517-1C07F3810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3726" y="1419475"/>
            <a:ext cx="3540361" cy="4720481"/>
          </a:xfrm>
          <a:prstGeom prst="rect">
            <a:avLst/>
          </a:prstGeom>
        </p:spPr>
      </p:pic>
      <p:pic>
        <p:nvPicPr>
          <p:cNvPr id="44" name="Picture 43" descr="A receipt with a barcode&#10;&#10;Description automatically generated">
            <a:extLst>
              <a:ext uri="{FF2B5EF4-FFF2-40B4-BE49-F238E27FC236}">
                <a16:creationId xmlns:a16="http://schemas.microsoft.com/office/drawing/2014/main" id="{269DFEC3-229D-B81D-AE26-8FDAE98F49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4706" y="1371976"/>
            <a:ext cx="3670755" cy="4894340"/>
          </a:xfrm>
          <a:prstGeom prst="rect">
            <a:avLst/>
          </a:prstGeom>
        </p:spPr>
      </p:pic>
      <p:pic>
        <p:nvPicPr>
          <p:cNvPr id="45" name="Picture 44" descr="A receipt of a grocery store&#10;&#10;Description automatically generated">
            <a:extLst>
              <a:ext uri="{FF2B5EF4-FFF2-40B4-BE49-F238E27FC236}">
                <a16:creationId xmlns:a16="http://schemas.microsoft.com/office/drawing/2014/main" id="{41DFE0A7-8D59-2F86-2993-0B59FEC8CD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7236" y="1352395"/>
            <a:ext cx="3540361" cy="4720481"/>
          </a:xfrm>
          <a:prstGeom prst="rect">
            <a:avLst/>
          </a:prstGeom>
        </p:spPr>
      </p:pic>
      <p:pic>
        <p:nvPicPr>
          <p:cNvPr id="46" name="Picture 45" descr="A receipt on a table&#10;&#10;Description automatically generated">
            <a:extLst>
              <a:ext uri="{FF2B5EF4-FFF2-40B4-BE49-F238E27FC236}">
                <a16:creationId xmlns:a16="http://schemas.microsoft.com/office/drawing/2014/main" id="{AB6F7DD0-65A5-2B90-8102-231E52DA61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1446" y="1425123"/>
            <a:ext cx="3311964" cy="441595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FDE3F89-E454-5C23-3842-EB3EBE0532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8551" y="1258217"/>
            <a:ext cx="3612595" cy="4816794"/>
          </a:xfrm>
          <a:prstGeom prst="rect">
            <a:avLst/>
          </a:prstGeom>
        </p:spPr>
      </p:pic>
      <p:pic>
        <p:nvPicPr>
          <p:cNvPr id="48" name="Picture 47" descr="A pair of receipt papers&#10;&#10;Description automatically generated">
            <a:extLst>
              <a:ext uri="{FF2B5EF4-FFF2-40B4-BE49-F238E27FC236}">
                <a16:creationId xmlns:a16="http://schemas.microsoft.com/office/drawing/2014/main" id="{8FD7AEDE-FFA3-F030-B39D-C5D78EFA6B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83751" y="1339826"/>
            <a:ext cx="3659021" cy="4878695"/>
          </a:xfrm>
          <a:prstGeom prst="rect">
            <a:avLst/>
          </a:prstGeom>
        </p:spPr>
      </p:pic>
      <p:pic>
        <p:nvPicPr>
          <p:cNvPr id="49" name="Picture 48" descr="A receipt on a white surface&#10;&#10;Description automatically generated">
            <a:extLst>
              <a:ext uri="{FF2B5EF4-FFF2-40B4-BE49-F238E27FC236}">
                <a16:creationId xmlns:a16="http://schemas.microsoft.com/office/drawing/2014/main" id="{7C1AA71C-DEED-BE95-360B-33CFA925BF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97444" y="1681971"/>
            <a:ext cx="3146615" cy="4195487"/>
          </a:xfrm>
          <a:prstGeom prst="rect">
            <a:avLst/>
          </a:prstGeom>
        </p:spPr>
      </p:pic>
      <p:pic>
        <p:nvPicPr>
          <p:cNvPr id="50" name="Picture 49" descr="A receipt with a barcode and numbers&#10;&#10;Description automatically generated">
            <a:extLst>
              <a:ext uri="{FF2B5EF4-FFF2-40B4-BE49-F238E27FC236}">
                <a16:creationId xmlns:a16="http://schemas.microsoft.com/office/drawing/2014/main" id="{0CA1BAB3-F0EB-1406-7C1A-A51F8F82201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77731" y="1743403"/>
            <a:ext cx="3540361" cy="472048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A5A0679-885A-A307-FCAF-51680F490FDD}"/>
              </a:ext>
            </a:extLst>
          </p:cNvPr>
          <p:cNvSpPr txBox="1"/>
          <p:nvPr/>
        </p:nvSpPr>
        <p:spPr>
          <a:xfrm>
            <a:off x="0" y="6483928"/>
            <a:ext cx="2909455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Azure Nigeria Community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095AC6-CDE4-4232-511F-B1342953B769}"/>
              </a:ext>
            </a:extLst>
          </p:cNvPr>
          <p:cNvSpPr txBox="1"/>
          <p:nvPr/>
        </p:nvSpPr>
        <p:spPr>
          <a:xfrm>
            <a:off x="9800705" y="6531757"/>
            <a:ext cx="2482736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@emimontesdeocaa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0448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ADD30-7FB9-3DFA-618F-E0BAA448B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833625-03D1-FF8D-2F27-0FA959885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656" y="2806284"/>
            <a:ext cx="8507383" cy="1107996"/>
          </a:xfrm>
        </p:spPr>
        <p:txBody>
          <a:bodyPr/>
          <a:lstStyle/>
          <a:p>
            <a:pPr algn="ctr"/>
            <a:r>
              <a:rPr kumimoji="0" lang="en-GB" sz="72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What did I built?</a:t>
            </a:r>
            <a:endParaRPr lang="en-US" sz="7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122B1A-00C6-3779-D5EB-C8AECC6D5BDE}"/>
              </a:ext>
            </a:extLst>
          </p:cNvPr>
          <p:cNvSpPr txBox="1"/>
          <p:nvPr/>
        </p:nvSpPr>
        <p:spPr>
          <a:xfrm>
            <a:off x="2947207" y="3873974"/>
            <a:ext cx="6812280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God bless AI for making my life easier </a:t>
            </a: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😭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75F625-2DA0-27EB-A87F-F40AFDCA7D87}"/>
              </a:ext>
            </a:extLst>
          </p:cNvPr>
          <p:cNvSpPr txBox="1"/>
          <p:nvPr/>
        </p:nvSpPr>
        <p:spPr>
          <a:xfrm>
            <a:off x="0" y="6483928"/>
            <a:ext cx="2909455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Azure Nigeria Community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3227D7-F716-E225-B75D-FC01701FF11F}"/>
              </a:ext>
            </a:extLst>
          </p:cNvPr>
          <p:cNvSpPr txBox="1"/>
          <p:nvPr/>
        </p:nvSpPr>
        <p:spPr>
          <a:xfrm>
            <a:off x="9800705" y="6531757"/>
            <a:ext cx="2482736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@emimontesdeocaa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83842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A3ED3DC-8DE3-4A24-6540-53D1A8E9F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36" y="288003"/>
            <a:ext cx="8159225" cy="32947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E8B2B7-3E24-1B69-E016-C91C0C69C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882" y="3695478"/>
            <a:ext cx="7016130" cy="26757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1E4A2B8-9B89-41DC-85C7-D5E474240785}"/>
              </a:ext>
            </a:extLst>
          </p:cNvPr>
          <p:cNvSpPr txBox="1"/>
          <p:nvPr/>
        </p:nvSpPr>
        <p:spPr>
          <a:xfrm>
            <a:off x="0" y="6483928"/>
            <a:ext cx="2909455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Azure Nigeria Community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2C3AB9-3E11-9408-01C4-555C5BBC6A6A}"/>
              </a:ext>
            </a:extLst>
          </p:cNvPr>
          <p:cNvSpPr txBox="1"/>
          <p:nvPr/>
        </p:nvSpPr>
        <p:spPr>
          <a:xfrm>
            <a:off x="9800705" y="6531757"/>
            <a:ext cx="2482736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@emimontesdeocaa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62649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24;p22">
            <a:extLst>
              <a:ext uri="{FF2B5EF4-FFF2-40B4-BE49-F238E27FC236}">
                <a16:creationId xmlns:a16="http://schemas.microsoft.com/office/drawing/2014/main" id="{5A268356-182B-70E6-BEDC-78A72D8BA1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2152" y="162963"/>
            <a:ext cx="11335172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is this built? - Infrastructure</a:t>
            </a:r>
            <a:endParaRPr dirty="0"/>
          </a:p>
        </p:txBody>
      </p:sp>
      <p:sp>
        <p:nvSpPr>
          <p:cNvPr id="8" name="Google Shape;225;p22">
            <a:extLst>
              <a:ext uri="{FF2B5EF4-FFF2-40B4-BE49-F238E27FC236}">
                <a16:creationId xmlns:a16="http://schemas.microsoft.com/office/drawing/2014/main" id="{2300CD29-34B8-62A1-2723-F9C9ED271B43}"/>
              </a:ext>
            </a:extLst>
          </p:cNvPr>
          <p:cNvSpPr txBox="1">
            <a:spLocks/>
          </p:cNvSpPr>
          <p:nvPr/>
        </p:nvSpPr>
        <p:spPr>
          <a:xfrm>
            <a:off x="502151" y="2009860"/>
            <a:ext cx="3263513" cy="29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NET Aspire is a development framework for building cloud-native applications efficiently and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scalably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 within the .NET ecosystem.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0F46828-2C6A-6136-B5A2-ADC83173D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19348"/>
            <a:ext cx="2969067" cy="6505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D14A2E-5AD2-1358-1D2F-A2C69E30FA24}"/>
              </a:ext>
            </a:extLst>
          </p:cNvPr>
          <p:cNvSpPr txBox="1"/>
          <p:nvPr/>
        </p:nvSpPr>
        <p:spPr>
          <a:xfrm>
            <a:off x="0" y="6483928"/>
            <a:ext cx="2909455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Azure Nigeria Community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F6956D-CB64-6E1D-2CAF-4F724609A13D}"/>
              </a:ext>
            </a:extLst>
          </p:cNvPr>
          <p:cNvSpPr txBox="1"/>
          <p:nvPr/>
        </p:nvSpPr>
        <p:spPr>
          <a:xfrm>
            <a:off x="9800705" y="6531757"/>
            <a:ext cx="2482736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@emimontesdeocaa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066C28D-7B60-8960-CB9E-37BB0C748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619" y="1119348"/>
            <a:ext cx="6991004" cy="235651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D1CE4BD-C3F8-2A35-9B24-5CE7F63987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619" y="3715850"/>
            <a:ext cx="6991004" cy="204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42742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18BA5-F724-7388-F213-2C3B2BEBA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24;p22">
            <a:extLst>
              <a:ext uri="{FF2B5EF4-FFF2-40B4-BE49-F238E27FC236}">
                <a16:creationId xmlns:a16="http://schemas.microsoft.com/office/drawing/2014/main" id="{B99659C1-A004-16E7-A92D-533023B121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2152" y="162963"/>
            <a:ext cx="11335172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is this built? - Webapp</a:t>
            </a:r>
            <a:endParaRPr dirty="0"/>
          </a:p>
        </p:txBody>
      </p:sp>
      <p:sp>
        <p:nvSpPr>
          <p:cNvPr id="10" name="Google Shape;226;p22">
            <a:extLst>
              <a:ext uri="{FF2B5EF4-FFF2-40B4-BE49-F238E27FC236}">
                <a16:creationId xmlns:a16="http://schemas.microsoft.com/office/drawing/2014/main" id="{5D8A50BE-59FA-EB96-CA9F-66166AB7AE5E}"/>
              </a:ext>
            </a:extLst>
          </p:cNvPr>
          <p:cNvSpPr txBox="1">
            <a:spLocks/>
          </p:cNvSpPr>
          <p:nvPr/>
        </p:nvSpPr>
        <p:spPr>
          <a:xfrm>
            <a:off x="612867" y="2552258"/>
            <a:ext cx="3210988" cy="369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b="0" i="0" dirty="0" err="1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Blazor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 is a .NET framework for building interactive and dynamic web applications using C# instead of JavaScript.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90D2E-C849-A6CD-9171-91B3165A1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67" y="1365201"/>
            <a:ext cx="2296588" cy="8873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7FB0B1-B1F4-FDE8-07FA-B621864A31F3}"/>
              </a:ext>
            </a:extLst>
          </p:cNvPr>
          <p:cNvSpPr txBox="1"/>
          <p:nvPr/>
        </p:nvSpPr>
        <p:spPr>
          <a:xfrm>
            <a:off x="0" y="6483928"/>
            <a:ext cx="2909455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Azure Nigeria Community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774CD1-20A8-F12A-9D24-7C2A329C9F9C}"/>
              </a:ext>
            </a:extLst>
          </p:cNvPr>
          <p:cNvSpPr txBox="1"/>
          <p:nvPr/>
        </p:nvSpPr>
        <p:spPr>
          <a:xfrm>
            <a:off x="9800705" y="6531757"/>
            <a:ext cx="2482736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@emimontesdeocaa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6459A4-1C97-1924-8C0E-AA6070294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989" y="1438998"/>
            <a:ext cx="7498080" cy="398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10250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FF52F-9615-CE55-1C9A-BC02B8E60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24;p22">
            <a:extLst>
              <a:ext uri="{FF2B5EF4-FFF2-40B4-BE49-F238E27FC236}">
                <a16:creationId xmlns:a16="http://schemas.microsoft.com/office/drawing/2014/main" id="{245ECD38-46B0-DB8F-5BCA-94A655B115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2152" y="162963"/>
            <a:ext cx="11335172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is this built? - AI</a:t>
            </a:r>
            <a:endParaRPr dirty="0"/>
          </a:p>
        </p:txBody>
      </p:sp>
      <p:sp>
        <p:nvSpPr>
          <p:cNvPr id="11" name="Google Shape;227;p22">
            <a:extLst>
              <a:ext uri="{FF2B5EF4-FFF2-40B4-BE49-F238E27FC236}">
                <a16:creationId xmlns:a16="http://schemas.microsoft.com/office/drawing/2014/main" id="{4EBD5954-86E6-936B-5DF2-132675B424E4}"/>
              </a:ext>
            </a:extLst>
          </p:cNvPr>
          <p:cNvSpPr txBox="1">
            <a:spLocks/>
          </p:cNvSpPr>
          <p:nvPr/>
        </p:nvSpPr>
        <p:spPr>
          <a:xfrm>
            <a:off x="502152" y="2026745"/>
            <a:ext cx="3795528" cy="24091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Semantic Kernel is an SDK from Microsoft that allows integrating artificial intelligence (AI) and language models, like GPT, into applications to create smarter and more contextual experiences.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B57A81-8758-5C6F-2B8A-F0F5C6C4B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52" y="1154040"/>
            <a:ext cx="3313391" cy="5980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32B722C-73D2-1A90-E1D8-EB471AADBD9B}"/>
              </a:ext>
            </a:extLst>
          </p:cNvPr>
          <p:cNvSpPr txBox="1"/>
          <p:nvPr/>
        </p:nvSpPr>
        <p:spPr>
          <a:xfrm>
            <a:off x="0" y="6483928"/>
            <a:ext cx="2909455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Azure Nigeria Community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CE4A4D-D206-6231-BFAF-193886BD1132}"/>
              </a:ext>
            </a:extLst>
          </p:cNvPr>
          <p:cNvSpPr txBox="1"/>
          <p:nvPr/>
        </p:nvSpPr>
        <p:spPr>
          <a:xfrm>
            <a:off x="9800705" y="6531757"/>
            <a:ext cx="2482736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@emimontesdeocaa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BB043F-5FF3-DDEF-4ACC-C68510B80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813" y="1752067"/>
            <a:ext cx="7115695" cy="345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8714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C4C06-509D-1046-7562-488E6F8F7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7FC85E-5278-0900-68FC-CD8AE196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656" y="2806284"/>
            <a:ext cx="8507383" cy="1245431"/>
          </a:xfrm>
        </p:spPr>
        <p:txBody>
          <a:bodyPr/>
          <a:lstStyle/>
          <a:p>
            <a:pPr algn="ctr"/>
            <a:r>
              <a:rPr kumimoji="0" lang="en-GB" sz="72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Show me the code!</a:t>
            </a:r>
            <a:endParaRPr lang="en-US" sz="7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6EC5E8-D6C5-C21C-5FE2-2012B50FE3CA}"/>
              </a:ext>
            </a:extLst>
          </p:cNvPr>
          <p:cNvSpPr txBox="1"/>
          <p:nvPr/>
        </p:nvSpPr>
        <p:spPr>
          <a:xfrm>
            <a:off x="2947207" y="3873974"/>
            <a:ext cx="6812280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I came for this!!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F1DE32-39C2-5A92-05ED-D9BEF809ED10}"/>
              </a:ext>
            </a:extLst>
          </p:cNvPr>
          <p:cNvSpPr txBox="1"/>
          <p:nvPr/>
        </p:nvSpPr>
        <p:spPr>
          <a:xfrm>
            <a:off x="0" y="6483928"/>
            <a:ext cx="2909455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Azure Nigeria Community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4B4970-93E2-824A-2143-F6667BB9B48C}"/>
              </a:ext>
            </a:extLst>
          </p:cNvPr>
          <p:cNvSpPr txBox="1"/>
          <p:nvPr/>
        </p:nvSpPr>
        <p:spPr>
          <a:xfrm>
            <a:off x="9800705" y="6531757"/>
            <a:ext cx="2482736" cy="355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@emimontesdeocaa</a:t>
            </a:r>
            <a:endParaRPr lang="en-US" sz="18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Semibold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11721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AI Tour 16:9 Template Dark">
  <a:themeElements>
    <a:clrScheme name="Custom 197">
      <a:dk1>
        <a:srgbClr val="091F2C"/>
      </a:dk1>
      <a:lt1>
        <a:srgbClr val="FFFFFF"/>
      </a:lt1>
      <a:dk2>
        <a:srgbClr val="091F2C"/>
      </a:dk2>
      <a:lt2>
        <a:srgbClr val="E8E6DF"/>
      </a:lt2>
      <a:accent1>
        <a:srgbClr val="C5B4E3"/>
      </a:accent1>
      <a:accent2>
        <a:srgbClr val="0078D4"/>
      </a:accent2>
      <a:accent3>
        <a:srgbClr val="8DE971"/>
      </a:accent3>
      <a:accent4>
        <a:srgbClr val="D7D2CB"/>
      </a:accent4>
      <a:accent5>
        <a:srgbClr val="8661C5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AI Tour_2024_16-9 Event-template.potx" id="{10A8AE99-8A8D-4608-9F84-61FDF4D5C73D}" vid="{837E6454-BB5A-485A-B15D-3D489AC26F93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2.xml><?xml version="1.0" encoding="utf-8"?>
<a:theme xmlns:a="http://schemas.openxmlformats.org/drawingml/2006/main" name="1_Microsoft Build 16:9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Custom 1">
      <a:majorFont>
        <a:latin typeface="Segoe UI Variable Display Semib"/>
        <a:ea typeface=""/>
        <a:cs typeface=""/>
      </a:majorFont>
      <a:minorFont>
        <a:latin typeface="Segoe UI Variable Display Semib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16-9 Event-template.potx" id="{8A6A87D4-66E2-41F9-A3F4-368DD8EC6CBC}" vid="{28696359-408B-4AE6-9ACC-9316519C2212}"/>
    </a:ext>
  </a:extLst>
</a:theme>
</file>

<file path=ppt/theme/theme3.xml><?xml version="1.0" encoding="utf-8"?>
<a:theme xmlns:a="http://schemas.openxmlformats.org/drawingml/2006/main" name="Data &amp; AI - Corp_Dark">
  <a:themeElements>
    <a:clrScheme name="Custom 45">
      <a:dk1>
        <a:srgbClr val="080808"/>
      </a:dk1>
      <a:lt1>
        <a:srgbClr val="FFFFFF"/>
      </a:lt1>
      <a:dk2>
        <a:srgbClr val="0078D4"/>
      </a:dk2>
      <a:lt2>
        <a:srgbClr val="FFFFFF"/>
      </a:lt2>
      <a:accent1>
        <a:srgbClr val="8661C5"/>
      </a:accent1>
      <a:accent2>
        <a:srgbClr val="C03BC4"/>
      </a:accent2>
      <a:accent3>
        <a:srgbClr val="35B884"/>
      </a:accent3>
      <a:accent4>
        <a:srgbClr val="D4EC8E"/>
      </a:accent4>
      <a:accent5>
        <a:srgbClr val="F4364C"/>
      </a:accent5>
      <a:accent6>
        <a:srgbClr val="FA930A"/>
      </a:accent6>
      <a:hlink>
        <a:srgbClr val="50E6FF"/>
      </a:hlink>
      <a:folHlink>
        <a:srgbClr val="50E6FF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PT Template (Dark).potx" id="{B5C050BB-BBFC-410B-89F6-73E1EB5B69CC}" vid="{A4ADBD4D-FC54-4475-90F7-BB90ADD42C6D}"/>
    </a:ext>
  </a:extLst>
</a:theme>
</file>

<file path=ppt/theme/theme4.xml><?xml version="1.0" encoding="utf-8"?>
<a:theme xmlns:a="http://schemas.openxmlformats.org/drawingml/2006/main" name="1_MS Ignite 16:9 Template Light">
  <a:themeElements>
    <a:clrScheme name="Custom 200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0078D4"/>
      </a:accent1>
      <a:accent2>
        <a:srgbClr val="8DE971"/>
      </a:accent2>
      <a:accent3>
        <a:srgbClr val="463668"/>
      </a:accent3>
      <a:accent4>
        <a:srgbClr val="8C8279"/>
      </a:accent4>
      <a:accent5>
        <a:srgbClr val="FFB900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Ignite Lab Template" id="{EF01AB61-E120-4A20-9C67-FBE899A0FCF9}" vid="{14E3B25D-3CF0-4C9D-8A03-D08E7FC66275}"/>
    </a:ext>
  </a:extLst>
</a:theme>
</file>

<file path=ppt/theme/theme5.xml><?xml version="1.0" encoding="utf-8"?>
<a:theme xmlns:a="http://schemas.openxmlformats.org/drawingml/2006/main" name="Microsoft Build 16:9 Template Dark">
  <a:themeElements>
    <a:clrScheme name="Custom 91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16-9 Event-template.potx" id="{D98A8582-D9E9-4D2A-A4F4-342A0FDF4A6D}" vid="{F8883483-E3B9-4652-861E-5160AAC80937}"/>
    </a:ext>
  </a:extLst>
</a:theme>
</file>

<file path=ppt/theme/theme6.xml><?xml version="1.0" encoding="utf-8"?>
<a:theme xmlns:a="http://schemas.openxmlformats.org/drawingml/2006/main" name="2_MS Ignite 16:9 Template Light">
  <a:themeElements>
    <a:clrScheme name="Custom 200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0078D4"/>
      </a:accent1>
      <a:accent2>
        <a:srgbClr val="8DE971"/>
      </a:accent2>
      <a:accent3>
        <a:srgbClr val="463668"/>
      </a:accent3>
      <a:accent4>
        <a:srgbClr val="8C8279"/>
      </a:accent4>
      <a:accent5>
        <a:srgbClr val="FFB900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S_Ignite_2024_16-9 Event-template.potx  -  Last saved by user" id="{25E4B35E-646D-4F3A-8D0B-C2BDF548142B}" vid="{27C8C421-03CD-44B7-A7BB-31B9B31BCF20}"/>
    </a:ext>
  </a:extLst>
</a:theme>
</file>

<file path=ppt/theme/theme7.xml><?xml version="1.0" encoding="utf-8"?>
<a:theme xmlns:a="http://schemas.openxmlformats.org/drawingml/2006/main" name="Microsoft Build 16:9 Template Light">
  <a:themeElements>
    <a:clrScheme name="Custom 172">
      <a:dk1>
        <a:srgbClr val="000000"/>
      </a:dk1>
      <a:lt1>
        <a:srgbClr val="FFFFFF"/>
      </a:lt1>
      <a:dk2>
        <a:srgbClr val="463668"/>
      </a:dk2>
      <a:lt2>
        <a:srgbClr val="E8E6DF"/>
      </a:lt2>
      <a:accent1>
        <a:srgbClr val="463668"/>
      </a:accent1>
      <a:accent2>
        <a:srgbClr val="8DE971"/>
      </a:accent2>
      <a:accent3>
        <a:srgbClr val="0078D4"/>
      </a:accent3>
      <a:accent4>
        <a:srgbClr val="8C8279"/>
      </a:accent4>
      <a:accent5>
        <a:srgbClr val="C03BC4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Ignite Lab Template" id="{EF01AB61-E120-4A20-9C67-FBE899A0FCF9}" vid="{C58AD600-5264-4CFF-A4C2-B108EA2EFD27}"/>
    </a:ext>
  </a:extLst>
</a:theme>
</file>

<file path=ppt/theme/theme8.xml><?xml version="1.0" encoding="utf-8"?>
<a:theme xmlns:a="http://schemas.openxmlformats.org/drawingml/2006/main" name="MVP_Dark">
  <a:themeElements>
    <a:clrScheme name="MVP Summit 2022">
      <a:dk1>
        <a:srgbClr val="000000"/>
      </a:dk1>
      <a:lt1>
        <a:sysClr val="window" lastClr="FFFFFF"/>
      </a:lt1>
      <a:dk2>
        <a:srgbClr val="081F2C"/>
      </a:dk2>
      <a:lt2>
        <a:srgbClr val="F4F3F5"/>
      </a:lt2>
      <a:accent1>
        <a:srgbClr val="8DC8E8"/>
      </a:accent1>
      <a:accent2>
        <a:srgbClr val="FFB900"/>
      </a:accent2>
      <a:accent3>
        <a:srgbClr val="8661C5"/>
      </a:accent3>
      <a:accent4>
        <a:srgbClr val="CC88D4"/>
      </a:accent4>
      <a:accent5>
        <a:srgbClr val="5B9BD5"/>
      </a:accent5>
      <a:accent6>
        <a:srgbClr val="2D7635"/>
      </a:accent6>
      <a:hlink>
        <a:srgbClr val="0563C1"/>
      </a:hlink>
      <a:folHlink>
        <a:srgbClr val="954F72"/>
      </a:folHlink>
    </a:clrScheme>
    <a:fontScheme name="MVP Summit 2022">
      <a:majorFont>
        <a:latin typeface="Segoe Pro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_Microsoft AI Tour 16:9 Template Dark">
  <a:themeElements>
    <a:clrScheme name="Custom 197">
      <a:dk1>
        <a:srgbClr val="091F2C"/>
      </a:dk1>
      <a:lt1>
        <a:srgbClr val="FFFFFF"/>
      </a:lt1>
      <a:dk2>
        <a:srgbClr val="091F2C"/>
      </a:dk2>
      <a:lt2>
        <a:srgbClr val="E8E6DF"/>
      </a:lt2>
      <a:accent1>
        <a:srgbClr val="C5B4E3"/>
      </a:accent1>
      <a:accent2>
        <a:srgbClr val="0078D4"/>
      </a:accent2>
      <a:accent3>
        <a:srgbClr val="8DE971"/>
      </a:accent3>
      <a:accent4>
        <a:srgbClr val="D7D2CB"/>
      </a:accent4>
      <a:accent5>
        <a:srgbClr val="8661C5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WRK552 Agents workshop 1" id="{E489E1AD-0716-7445-8040-2AB74736E32A}" vid="{16972D02-08D6-9E4B-A066-9D5CBAD6491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dde9836-c0c4-4c98-97c4-ed7c1f1380ac">
      <Terms xmlns="http://schemas.microsoft.com/office/infopath/2007/PartnerControls"/>
    </lcf76f155ced4ddcb4097134ff3c332f>
    <TaxCatchAll xmlns="47a810b7-8fb8-429c-8513-1f223c29c0f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C942CAC62E064BA41C16DCE55751F0" ma:contentTypeVersion="18" ma:contentTypeDescription="Create a new document." ma:contentTypeScope="" ma:versionID="105710e89f61cbb1cae5a32f5705897f">
  <xsd:schema xmlns:xsd="http://www.w3.org/2001/XMLSchema" xmlns:xs="http://www.w3.org/2001/XMLSchema" xmlns:p="http://schemas.microsoft.com/office/2006/metadata/properties" xmlns:ns2="0dde9836-c0c4-4c98-97c4-ed7c1f1380ac" xmlns:ns3="47a810b7-8fb8-429c-8513-1f223c29c0fa" targetNamespace="http://schemas.microsoft.com/office/2006/metadata/properties" ma:root="true" ma:fieldsID="95d196a46565043a29ee8c4815f57707" ns2:_="" ns3:_="">
    <xsd:import namespace="0dde9836-c0c4-4c98-97c4-ed7c1f1380ac"/>
    <xsd:import namespace="47a810b7-8fb8-429c-8513-1f223c29c0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de9836-c0c4-4c98-97c4-ed7c1f1380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a278fd95-a05d-44bb-b06c-21f5d09e9e6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a810b7-8fb8-429c-8513-1f223c29c0f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93bdf5c8-eb67-4173-b60a-476589ab5c83}" ma:internalName="TaxCatchAll" ma:showField="CatchAllData" ma:web="47a810b7-8fb8-429c-8513-1f223c29c0f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47a810b7-8fb8-429c-8513-1f223c29c0fa"/>
    <ds:schemaRef ds:uri="0dde9836-c0c4-4c98-97c4-ed7c1f1380ac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936792E-B847-47F3-AB9E-3176D8FAFF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de9836-c0c4-4c98-97c4-ed7c1f1380ac"/>
    <ds:schemaRef ds:uri="47a810b7-8fb8-429c-8513-1f223c29c0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 Build 16:9 Template Light</Template>
  <TotalTime>305</TotalTime>
  <Words>965</Words>
  <Application>Microsoft Office PowerPoint</Application>
  <PresentationFormat>Widescreen</PresentationFormat>
  <Paragraphs>125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10</vt:i4>
      </vt:variant>
    </vt:vector>
  </HeadingPairs>
  <TitlesOfParts>
    <vt:vector size="28" baseType="lpstr">
      <vt:lpstr>Arial</vt:lpstr>
      <vt:lpstr>Calibri</vt:lpstr>
      <vt:lpstr>Consolas</vt:lpstr>
      <vt:lpstr>Segoe Sans Display Semibold</vt:lpstr>
      <vt:lpstr>Segoe UI</vt:lpstr>
      <vt:lpstr>Segoe UI Semibold</vt:lpstr>
      <vt:lpstr>Segoe UI Variable Display Semib</vt:lpstr>
      <vt:lpstr>Segoe UI Variable Display Semibold</vt:lpstr>
      <vt:lpstr>Wingdings</vt:lpstr>
      <vt:lpstr>Microsoft AI Tour 16:9 Template Dark</vt:lpstr>
      <vt:lpstr>1_Microsoft Build 16:9 Template Dark</vt:lpstr>
      <vt:lpstr>Data &amp; AI - Corp_Dark</vt:lpstr>
      <vt:lpstr>1_MS Ignite 16:9 Template Light</vt:lpstr>
      <vt:lpstr>Microsoft Build 16:9 Template Dark</vt:lpstr>
      <vt:lpstr>2_MS Ignite 16:9 Template Light</vt:lpstr>
      <vt:lpstr>Microsoft Build 16:9 Template Light</vt:lpstr>
      <vt:lpstr>MVP_Dark</vt:lpstr>
      <vt:lpstr>1_Microsoft AI Tour 16:9 Template Dark</vt:lpstr>
      <vt:lpstr>AI-Powered Home Finance Automation: Taming Receipt Chaos with GPT-4</vt:lpstr>
      <vt:lpstr>PowerPoint Presentation</vt:lpstr>
      <vt:lpstr>What’s about the receipts?</vt:lpstr>
      <vt:lpstr>What did I built?</vt:lpstr>
      <vt:lpstr>PowerPoint Presentation</vt:lpstr>
      <vt:lpstr>How is this built? - Infrastructure</vt:lpstr>
      <vt:lpstr>How is this built? - Webapp</vt:lpstr>
      <vt:lpstr>How is this built? - AI</vt:lpstr>
      <vt:lpstr>Show me the code!</vt:lpstr>
      <vt:lpstr>Thanks!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AI Tour</dc:title>
  <dc:subject>Microsoft Build</dc:subject>
  <dc:creator>Henk Boelman</dc:creator>
  <cp:keywords>Microsoft AI Tour</cp:keywords>
  <dc:description/>
  <cp:lastModifiedBy>Emiliano Montesdeoca del Puerto</cp:lastModifiedBy>
  <cp:revision>9</cp:revision>
  <cp:lastPrinted>2023-02-15T20:48:24Z</cp:lastPrinted>
  <dcterms:created xsi:type="dcterms:W3CDTF">2024-04-10T07:46:13Z</dcterms:created>
  <dcterms:modified xsi:type="dcterms:W3CDTF">2025-03-04T12:05:55Z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0x01010009C942CAC62E064BA41C16DCE55751F0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Metadata">
    <vt:lpwstr/>
  </property>
  <property fmtid="{D5CDD505-2E9C-101B-9397-08002B2CF9AE}" pid="19" name="MediaServiceImageTags">
    <vt:lpwstr/>
  </property>
  <property fmtid="{D5CDD505-2E9C-101B-9397-08002B2CF9AE}" pid="20" name="Order">
    <vt:r8>516800</vt:r8>
  </property>
  <property fmtid="{D5CDD505-2E9C-101B-9397-08002B2CF9AE}" pid="21" name="xd_Signature">
    <vt:bool>false</vt:bool>
  </property>
  <property fmtid="{D5CDD505-2E9C-101B-9397-08002B2CF9AE}" pid="22" name="xd_ProgID">
    <vt:lpwstr/>
  </property>
  <property fmtid="{D5CDD505-2E9C-101B-9397-08002B2CF9AE}" pid="23" name="ComplianceAssetId">
    <vt:lpwstr/>
  </property>
  <property fmtid="{D5CDD505-2E9C-101B-9397-08002B2CF9AE}" pid="24" name="TemplateUrl">
    <vt:lpwstr/>
  </property>
  <property fmtid="{D5CDD505-2E9C-101B-9397-08002B2CF9AE}" pid="25" name="_ExtendedDescription">
    <vt:lpwstr/>
  </property>
  <property fmtid="{D5CDD505-2E9C-101B-9397-08002B2CF9AE}" pid="26" name="TriggerFlowInfo">
    <vt:lpwstr/>
  </property>
  <property fmtid="{D5CDD505-2E9C-101B-9397-08002B2CF9AE}" pid="27" name="ClassificationContentMarkingFooterLocations">
    <vt:lpwstr>Microsoft Build 16\:9 Template Light:6\Microsoft Build 16\:9 Template Dark:6\Microsoft Build 16\:9 Template Light:6\Microsoft Build 16\:9 Template Dark:6\MVP_Dark:6\3_Azure black:8\2_Black Template:4\1_Microsoft Build 16\:9 Template Dark:6\Microsoft AI Tour 16\:9 Template Dark:6</vt:lpwstr>
  </property>
  <property fmtid="{D5CDD505-2E9C-101B-9397-08002B2CF9AE}" pid="28" name="ClassificationContentMarkingFooterText">
    <vt:lpwstr>Classified as Microsoft Confidential</vt:lpwstr>
  </property>
</Properties>
</file>